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3207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926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edbc49e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edbc49e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469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edbc49e1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aedbc49e1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83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של קטע 1">
  <p:cSld name="SECTION_HEADER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975" y="67988"/>
            <a:ext cx="8920050" cy="500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236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/>
          <p:nvPr/>
        </p:nvSpPr>
        <p:spPr>
          <a:xfrm>
            <a:off x="3337700" y="3994200"/>
            <a:ext cx="2679000" cy="421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100" dirty="0" smtClean="0"/>
              <a:t>העשרהוחומרים </a:t>
            </a:r>
            <a:r>
              <a:rPr lang="x-none" sz="1100" dirty="0"/>
              <a:t>נוספים ללימוד הנושא</a:t>
            </a:r>
            <a:endParaRPr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6209200" y="1058275"/>
            <a:ext cx="2220300" cy="31971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שם המורה 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נושא: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המלצה: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קישור: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85725" y="271050"/>
            <a:ext cx="8520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המלצות נוספות של מורים...</a:t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3741750" y="1058275"/>
            <a:ext cx="2220300" cy="31971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שם המורה 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נושא: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המלצה: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קישור: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1104075" y="1058275"/>
            <a:ext cx="2220300" cy="31971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שם המורה 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נושא: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המלצה: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קישור: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>
            <a:off x="6209200" y="1058275"/>
            <a:ext cx="2220300" cy="31971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שם המורה 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נושא: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המלצה: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קישור: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85725" y="271050"/>
            <a:ext cx="8520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המלצות נוספות של מורים...</a:t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3741750" y="1058275"/>
            <a:ext cx="2220300" cy="31971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שם המורה 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נושא: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המלצה: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קישור: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/>
          <p:nvPr/>
        </p:nvSpPr>
        <p:spPr>
          <a:xfrm>
            <a:off x="1104075" y="1058275"/>
            <a:ext cx="2220300" cy="3197100"/>
          </a:xfrm>
          <a:prstGeom prst="roundRect">
            <a:avLst>
              <a:gd name="adj" fmla="val 1666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שם המורה 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נושא: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המלצה: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קישור: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Office PowerPoint</Application>
  <PresentationFormat>On-screen Show (16:9)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PowerPoint Presentation</vt:lpstr>
      <vt:lpstr>המלצות נוספות של מורים...</vt:lpstr>
      <vt:lpstr>המלצות נוספות של מורים...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Giladi</dc:creator>
  <cp:lastModifiedBy>Michal Giladi</cp:lastModifiedBy>
  <cp:revision>2</cp:revision>
  <dcterms:modified xsi:type="dcterms:W3CDTF">2022-06-29T07:32:26Z</dcterms:modified>
</cp:coreProperties>
</file>