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98" r:id="rId5"/>
  </p:sldMasterIdLst>
  <p:notesMasterIdLst>
    <p:notesMasterId r:id="rId26"/>
  </p:notesMasterIdLst>
  <p:handoutMasterIdLst>
    <p:handoutMasterId r:id="rId27"/>
  </p:handoutMasterIdLst>
  <p:sldIdLst>
    <p:sldId id="1954" r:id="rId6"/>
    <p:sldId id="1901" r:id="rId7"/>
    <p:sldId id="1898" r:id="rId8"/>
    <p:sldId id="2059" r:id="rId9"/>
    <p:sldId id="2060" r:id="rId10"/>
    <p:sldId id="768" r:id="rId11"/>
    <p:sldId id="2061" r:id="rId12"/>
    <p:sldId id="2062" r:id="rId13"/>
    <p:sldId id="2053" r:id="rId14"/>
    <p:sldId id="2056" r:id="rId15"/>
    <p:sldId id="2051" r:id="rId16"/>
    <p:sldId id="2055" r:id="rId17"/>
    <p:sldId id="1912" r:id="rId18"/>
    <p:sldId id="1942" r:id="rId19"/>
    <p:sldId id="1918" r:id="rId20"/>
    <p:sldId id="2063" r:id="rId21"/>
    <p:sldId id="2064" r:id="rId22"/>
    <p:sldId id="2054" r:id="rId23"/>
    <p:sldId id="1969" r:id="rId24"/>
    <p:sldId id="2057" r:id="rId25"/>
  </p:sldIdLst>
  <p:sldSz cx="12192000" cy="6858000"/>
  <p:notesSz cx="6858000" cy="9144000"/>
  <p:embeddedFontLst>
    <p:embeddedFont>
      <p:font typeface="Franklin Gothic Demi" panose="020B070302010202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haroni" panose="02010803020104030203" pitchFamily="2" charset="-79"/>
      <p:bold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חלק א" id="{541FBC81-6014-4381-80E8-9589C7EDC331}">
          <p14:sldIdLst>
            <p14:sldId id="1954"/>
            <p14:sldId id="1901"/>
          </p14:sldIdLst>
        </p14:section>
        <p14:section name="חלק א" id="{07B373C3-F1D0-4CEF-8D2E-873956F42C05}">
          <p14:sldIdLst>
            <p14:sldId id="1898"/>
            <p14:sldId id="2059"/>
            <p14:sldId id="2060"/>
            <p14:sldId id="768"/>
            <p14:sldId id="2061"/>
            <p14:sldId id="2062"/>
            <p14:sldId id="2053"/>
            <p14:sldId id="2056"/>
            <p14:sldId id="2051"/>
            <p14:sldId id="2055"/>
            <p14:sldId id="1912"/>
            <p14:sldId id="1942"/>
            <p14:sldId id="1918"/>
            <p14:sldId id="2063"/>
            <p14:sldId id="2064"/>
            <p14:sldId id="2054"/>
            <p14:sldId id="1969"/>
            <p14:sldId id="2057"/>
          </p14:sldIdLst>
        </p14:section>
        <p14:section name="חלק ב" id="{C9D44AA7-A408-485D-A96B-4806F52596F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7C4D3"/>
    <a:srgbClr val="CF171F"/>
    <a:srgbClr val="E2C51D"/>
    <a:srgbClr val="37C5D3"/>
    <a:srgbClr val="C70035"/>
    <a:srgbClr val="FF3B82"/>
    <a:srgbClr val="04070E"/>
    <a:srgbClr val="FF6970"/>
    <a:srgbClr val="FFA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CFE2A6-7DA1-459A-819D-9C1D295AD398}" v="74" dt="2021-04-25T13:01:42.7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79906" autoAdjust="0"/>
  </p:normalViewPr>
  <p:slideViewPr>
    <p:cSldViewPr snapToGrid="0">
      <p:cViewPr varScale="1">
        <p:scale>
          <a:sx n="56" d="100"/>
          <a:sy n="56" d="100"/>
        </p:scale>
        <p:origin x="120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av Guez" userId="88711f61-4254-4b21-a04c-6c123678efaf" providerId="ADAL" clId="{92E17241-5F55-443C-88EE-2DC0D47857A8}"/>
    <pc:docChg chg="undo custSel addSld delSld modSld sldOrd modSection">
      <pc:chgData name="Yoav Guez" userId="88711f61-4254-4b21-a04c-6c123678efaf" providerId="ADAL" clId="{92E17241-5F55-443C-88EE-2DC0D47857A8}" dt="2021-02-28T13:21:41.941" v="5412" actId="1076"/>
      <pc:docMkLst>
        <pc:docMk/>
      </pc:docMkLst>
      <pc:sldChg chg="modSp mod">
        <pc:chgData name="Yoav Guez" userId="88711f61-4254-4b21-a04c-6c123678efaf" providerId="ADAL" clId="{92E17241-5F55-443C-88EE-2DC0D47857A8}" dt="2021-02-14T07:26:14.553" v="273" actId="404"/>
        <pc:sldMkLst>
          <pc:docMk/>
          <pc:sldMk cId="3681081583" sldId="1898"/>
        </pc:sldMkLst>
        <pc:spChg chg="mod">
          <ac:chgData name="Yoav Guez" userId="88711f61-4254-4b21-a04c-6c123678efaf" providerId="ADAL" clId="{92E17241-5F55-443C-88EE-2DC0D47857A8}" dt="2021-02-14T07:26:14.553" v="273" actId="404"/>
          <ac:spMkLst>
            <pc:docMk/>
            <pc:sldMk cId="3681081583" sldId="1898"/>
            <ac:spMk id="15" creationId="{4D5CD466-4D4E-47B3-8C14-0BF71FE22E7E}"/>
          </ac:spMkLst>
        </pc:spChg>
      </pc:sldChg>
      <pc:sldChg chg="modSp mod ord">
        <pc:chgData name="Yoav Guez" userId="88711f61-4254-4b21-a04c-6c123678efaf" providerId="ADAL" clId="{92E17241-5F55-443C-88EE-2DC0D47857A8}" dt="2021-02-28T10:04:48.113" v="4285"/>
        <pc:sldMkLst>
          <pc:docMk/>
          <pc:sldMk cId="2023573904" sldId="1901"/>
        </pc:sldMkLst>
        <pc:spChg chg="mod">
          <ac:chgData name="Yoav Guez" userId="88711f61-4254-4b21-a04c-6c123678efaf" providerId="ADAL" clId="{92E17241-5F55-443C-88EE-2DC0D47857A8}" dt="2021-02-14T07:09:46.567" v="139" actId="20577"/>
          <ac:spMkLst>
            <pc:docMk/>
            <pc:sldMk cId="2023573904" sldId="1901"/>
            <ac:spMk id="21" creationId="{CF658EF9-323F-4ACB-9EBD-4208496FBFA0}"/>
          </ac:spMkLst>
        </pc:spChg>
      </pc:sldChg>
      <pc:sldChg chg="addSp delSp modSp mod">
        <pc:chgData name="Yoav Guez" userId="88711f61-4254-4b21-a04c-6c123678efaf" providerId="ADAL" clId="{92E17241-5F55-443C-88EE-2DC0D47857A8}" dt="2021-02-14T16:57:11.690" v="4045" actId="20577"/>
        <pc:sldMkLst>
          <pc:docMk/>
          <pc:sldMk cId="26212476" sldId="1954"/>
        </pc:sldMkLst>
        <pc:spChg chg="mod">
          <ac:chgData name="Yoav Guez" userId="88711f61-4254-4b21-a04c-6c123678efaf" providerId="ADAL" clId="{92E17241-5F55-443C-88EE-2DC0D47857A8}" dt="2021-02-14T16:57:11.690" v="4045" actId="20577"/>
          <ac:spMkLst>
            <pc:docMk/>
            <pc:sldMk cId="26212476" sldId="1954"/>
            <ac:spMk id="4" creationId="{F4C2FD3F-2CEC-49A0-B528-1264E974B699}"/>
          </ac:spMkLst>
        </pc:spChg>
        <pc:spChg chg="del mod">
          <ac:chgData name="Yoav Guez" userId="88711f61-4254-4b21-a04c-6c123678efaf" providerId="ADAL" clId="{92E17241-5F55-443C-88EE-2DC0D47857A8}" dt="2021-02-14T13:55:09.713" v="3871" actId="478"/>
          <ac:spMkLst>
            <pc:docMk/>
            <pc:sldMk cId="26212476" sldId="1954"/>
            <ac:spMk id="6" creationId="{7D99D87B-1CE5-492D-8611-21E5F3C7029C}"/>
          </ac:spMkLst>
        </pc:spChg>
        <pc:spChg chg="mod">
          <ac:chgData name="Yoav Guez" userId="88711f61-4254-4b21-a04c-6c123678efaf" providerId="ADAL" clId="{92E17241-5F55-443C-88EE-2DC0D47857A8}" dt="2021-02-14T07:08:02.455" v="1" actId="1076"/>
          <ac:spMkLst>
            <pc:docMk/>
            <pc:sldMk cId="26212476" sldId="1954"/>
            <ac:spMk id="7" creationId="{374356CE-5F32-44B9-B7A0-6E501B291797}"/>
          </ac:spMkLst>
        </pc:spChg>
        <pc:spChg chg="del mod">
          <ac:chgData name="Yoav Guez" userId="88711f61-4254-4b21-a04c-6c123678efaf" providerId="ADAL" clId="{92E17241-5F55-443C-88EE-2DC0D47857A8}" dt="2021-02-14T13:55:15.422" v="3873" actId="478"/>
          <ac:spMkLst>
            <pc:docMk/>
            <pc:sldMk cId="26212476" sldId="1954"/>
            <ac:spMk id="8" creationId="{B5C50793-BCF3-4439-9F15-8EDC931BE392}"/>
          </ac:spMkLst>
        </pc:spChg>
        <pc:spChg chg="del mod">
          <ac:chgData name="Yoav Guez" userId="88711f61-4254-4b21-a04c-6c123678efaf" providerId="ADAL" clId="{92E17241-5F55-443C-88EE-2DC0D47857A8}" dt="2021-02-14T13:55:12.889" v="3872" actId="478"/>
          <ac:spMkLst>
            <pc:docMk/>
            <pc:sldMk cId="26212476" sldId="1954"/>
            <ac:spMk id="9" creationId="{7E1985F1-4863-41D2-9405-ADC4B9FA9B49}"/>
          </ac:spMkLst>
        </pc:spChg>
        <pc:spChg chg="mod">
          <ac:chgData name="Yoav Guez" userId="88711f61-4254-4b21-a04c-6c123678efaf" providerId="ADAL" clId="{92E17241-5F55-443C-88EE-2DC0D47857A8}" dt="2021-02-14T07:08:02.455" v="1" actId="1076"/>
          <ac:spMkLst>
            <pc:docMk/>
            <pc:sldMk cId="26212476" sldId="1954"/>
            <ac:spMk id="11" creationId="{AA333AE1-C4B7-444D-B9E1-7C3309D1434E}"/>
          </ac:spMkLst>
        </pc:spChg>
        <pc:grpChg chg="add del mod">
          <ac:chgData name="Yoav Guez" userId="88711f61-4254-4b21-a04c-6c123678efaf" providerId="ADAL" clId="{92E17241-5F55-443C-88EE-2DC0D47857A8}" dt="2021-02-14T13:55:18.374" v="3874" actId="478"/>
          <ac:grpSpMkLst>
            <pc:docMk/>
            <pc:sldMk cId="26212476" sldId="1954"/>
            <ac:grpSpMk id="5" creationId="{2C35A909-98E1-4CCF-83AC-A0517B2AAD54}"/>
          </ac:grpSpMkLst>
        </pc:grpChg>
        <pc:picChg chg="mod">
          <ac:chgData name="Yoav Guez" userId="88711f61-4254-4b21-a04c-6c123678efaf" providerId="ADAL" clId="{92E17241-5F55-443C-88EE-2DC0D47857A8}" dt="2021-02-14T07:08:02.455" v="1" actId="1076"/>
          <ac:picMkLst>
            <pc:docMk/>
            <pc:sldMk cId="26212476" sldId="1954"/>
            <ac:picMk id="10" creationId="{4130FCA8-418C-4471-B41B-C495BAF196B4}"/>
          </ac:picMkLst>
        </pc:picChg>
      </pc:sldChg>
      <pc:sldChg chg="modSp mod">
        <pc:chgData name="Yoav Guez" userId="88711f61-4254-4b21-a04c-6c123678efaf" providerId="ADAL" clId="{92E17241-5F55-443C-88EE-2DC0D47857A8}" dt="2021-02-14T16:58:56.155" v="4266" actId="20577"/>
        <pc:sldMkLst>
          <pc:docMk/>
          <pc:sldMk cId="2732739941" sldId="1969"/>
        </pc:sldMkLst>
        <pc:spChg chg="mod">
          <ac:chgData name="Yoav Guez" userId="88711f61-4254-4b21-a04c-6c123678efaf" providerId="ADAL" clId="{92E17241-5F55-443C-88EE-2DC0D47857A8}" dt="2021-02-14T16:57:45.124" v="4094" actId="20577"/>
          <ac:spMkLst>
            <pc:docMk/>
            <pc:sldMk cId="2732739941" sldId="1969"/>
            <ac:spMk id="22" creationId="{341919F9-B73A-4641-9007-14DBE0C38713}"/>
          </ac:spMkLst>
        </pc:spChg>
        <pc:spChg chg="mod">
          <ac:chgData name="Yoav Guez" userId="88711f61-4254-4b21-a04c-6c123678efaf" providerId="ADAL" clId="{92E17241-5F55-443C-88EE-2DC0D47857A8}" dt="2021-02-14T16:58:32.910" v="4201" actId="404"/>
          <ac:spMkLst>
            <pc:docMk/>
            <pc:sldMk cId="2732739941" sldId="1969"/>
            <ac:spMk id="24" creationId="{FB402200-1949-493A-805E-CF46CCF5EF9E}"/>
          </ac:spMkLst>
        </pc:spChg>
        <pc:spChg chg="mod">
          <ac:chgData name="Yoav Guez" userId="88711f61-4254-4b21-a04c-6c123678efaf" providerId="ADAL" clId="{92E17241-5F55-443C-88EE-2DC0D47857A8}" dt="2021-02-14T16:58:00.795" v="4130" actId="20577"/>
          <ac:spMkLst>
            <pc:docMk/>
            <pc:sldMk cId="2732739941" sldId="1969"/>
            <ac:spMk id="28" creationId="{E1FAE98C-C010-4116-B35D-E22FA6E89108}"/>
          </ac:spMkLst>
        </pc:spChg>
        <pc:spChg chg="mod">
          <ac:chgData name="Yoav Guez" userId="88711f61-4254-4b21-a04c-6c123678efaf" providerId="ADAL" clId="{92E17241-5F55-443C-88EE-2DC0D47857A8}" dt="2021-02-14T16:58:56.155" v="4266" actId="20577"/>
          <ac:spMkLst>
            <pc:docMk/>
            <pc:sldMk cId="2732739941" sldId="1969"/>
            <ac:spMk id="29" creationId="{4BE88E97-AA39-4A21-B69A-38B61B4A959B}"/>
          </ac:spMkLst>
        </pc:spChg>
      </pc:sldChg>
      <pc:sldChg chg="del">
        <pc:chgData name="Yoav Guez" userId="88711f61-4254-4b21-a04c-6c123678efaf" providerId="ADAL" clId="{92E17241-5F55-443C-88EE-2DC0D47857A8}" dt="2021-02-14T12:23:25.908" v="3589" actId="47"/>
        <pc:sldMkLst>
          <pc:docMk/>
          <pc:sldMk cId="6244982" sldId="2005"/>
        </pc:sldMkLst>
      </pc:sldChg>
      <pc:sldChg chg="modSp mod">
        <pc:chgData name="Yoav Guez" userId="88711f61-4254-4b21-a04c-6c123678efaf" providerId="ADAL" clId="{92E17241-5F55-443C-88EE-2DC0D47857A8}" dt="2021-02-14T17:06:28.723" v="4281" actId="20577"/>
        <pc:sldMkLst>
          <pc:docMk/>
          <pc:sldMk cId="3008396140" sldId="2007"/>
        </pc:sldMkLst>
        <pc:spChg chg="mod">
          <ac:chgData name="Yoav Guez" userId="88711f61-4254-4b21-a04c-6c123678efaf" providerId="ADAL" clId="{92E17241-5F55-443C-88EE-2DC0D47857A8}" dt="2021-02-14T17:06:28.723" v="4281" actId="20577"/>
          <ac:spMkLst>
            <pc:docMk/>
            <pc:sldMk cId="3008396140" sldId="2007"/>
            <ac:spMk id="13" creationId="{FCDAAA6B-34F3-4494-9AA5-B2FAE92D940F}"/>
          </ac:spMkLst>
        </pc:spChg>
      </pc:sldChg>
      <pc:sldChg chg="addSp delSp modSp mod ord">
        <pc:chgData name="Yoav Guez" userId="88711f61-4254-4b21-a04c-6c123678efaf" providerId="ADAL" clId="{92E17241-5F55-443C-88EE-2DC0D47857A8}" dt="2021-02-28T13:04:32.504" v="5250" actId="403"/>
        <pc:sldMkLst>
          <pc:docMk/>
          <pc:sldMk cId="52204547" sldId="2008"/>
        </pc:sldMkLst>
        <pc:spChg chg="mod">
          <ac:chgData name="Yoav Guez" userId="88711f61-4254-4b21-a04c-6c123678efaf" providerId="ADAL" clId="{92E17241-5F55-443C-88EE-2DC0D47857A8}" dt="2021-02-28T13:04:18.483" v="5247" actId="115"/>
          <ac:spMkLst>
            <pc:docMk/>
            <pc:sldMk cId="52204547" sldId="2008"/>
            <ac:spMk id="2" creationId="{39DF0A53-9AF0-4B6D-9C8C-1DDBEA1F93AB}"/>
          </ac:spMkLst>
        </pc:spChg>
        <pc:spChg chg="add mod">
          <ac:chgData name="Yoav Guez" userId="88711f61-4254-4b21-a04c-6c123678efaf" providerId="ADAL" clId="{92E17241-5F55-443C-88EE-2DC0D47857A8}" dt="2021-02-28T13:04:32.504" v="5250" actId="403"/>
          <ac:spMkLst>
            <pc:docMk/>
            <pc:sldMk cId="52204547" sldId="2008"/>
            <ac:spMk id="3" creationId="{2F33BA58-37EE-451F-8A9B-19C212D28BFE}"/>
          </ac:spMkLst>
        </pc:spChg>
        <pc:spChg chg="del">
          <ac:chgData name="Yoav Guez" userId="88711f61-4254-4b21-a04c-6c123678efaf" providerId="ADAL" clId="{92E17241-5F55-443C-88EE-2DC0D47857A8}" dt="2021-02-14T12:25:06.936" v="3843" actId="478"/>
          <ac:spMkLst>
            <pc:docMk/>
            <pc:sldMk cId="52204547" sldId="2008"/>
            <ac:spMk id="3" creationId="{4DBAD7C1-B814-4037-9500-802AFDB991D7}"/>
          </ac:spMkLst>
        </pc:spChg>
        <pc:spChg chg="del">
          <ac:chgData name="Yoav Guez" userId="88711f61-4254-4b21-a04c-6c123678efaf" providerId="ADAL" clId="{92E17241-5F55-443C-88EE-2DC0D47857A8}" dt="2021-02-14T12:25:06.936" v="3843" actId="478"/>
          <ac:spMkLst>
            <pc:docMk/>
            <pc:sldMk cId="52204547" sldId="2008"/>
            <ac:spMk id="29" creationId="{7D28D2BA-9D92-4385-8E1D-5ABFCC5E8D09}"/>
          </ac:spMkLst>
        </pc:spChg>
        <pc:spChg chg="del">
          <ac:chgData name="Yoav Guez" userId="88711f61-4254-4b21-a04c-6c123678efaf" providerId="ADAL" clId="{92E17241-5F55-443C-88EE-2DC0D47857A8}" dt="2021-02-14T12:25:06.936" v="3843" actId="478"/>
          <ac:spMkLst>
            <pc:docMk/>
            <pc:sldMk cId="52204547" sldId="2008"/>
            <ac:spMk id="31" creationId="{59F0F3F6-9F57-41C7-8A1F-231D72814748}"/>
          </ac:spMkLst>
        </pc:spChg>
        <pc:picChg chg="del">
          <ac:chgData name="Yoav Guez" userId="88711f61-4254-4b21-a04c-6c123678efaf" providerId="ADAL" clId="{92E17241-5F55-443C-88EE-2DC0D47857A8}" dt="2021-02-14T12:25:05.817" v="3842" actId="478"/>
          <ac:picMkLst>
            <pc:docMk/>
            <pc:sldMk cId="52204547" sldId="2008"/>
            <ac:picMk id="6" creationId="{20FC8465-1F63-43E8-9380-D546745A575B}"/>
          </ac:picMkLst>
        </pc:picChg>
        <pc:picChg chg="del">
          <ac:chgData name="Yoav Guez" userId="88711f61-4254-4b21-a04c-6c123678efaf" providerId="ADAL" clId="{92E17241-5F55-443C-88EE-2DC0D47857A8}" dt="2021-02-14T12:25:03.674" v="3841" actId="478"/>
          <ac:picMkLst>
            <pc:docMk/>
            <pc:sldMk cId="52204547" sldId="2008"/>
            <ac:picMk id="10" creationId="{EB178FB1-3FF4-4CA7-B432-9E27F2F26D81}"/>
          </ac:picMkLst>
        </pc:picChg>
        <pc:picChg chg="del">
          <ac:chgData name="Yoav Guez" userId="88711f61-4254-4b21-a04c-6c123678efaf" providerId="ADAL" clId="{92E17241-5F55-443C-88EE-2DC0D47857A8}" dt="2021-02-14T12:25:05.817" v="3842" actId="478"/>
          <ac:picMkLst>
            <pc:docMk/>
            <pc:sldMk cId="52204547" sldId="2008"/>
            <ac:picMk id="24" creationId="{2DDCDFC3-B025-4D1D-A485-608D3C820F3D}"/>
          </ac:picMkLst>
        </pc:picChg>
        <pc:picChg chg="del">
          <ac:chgData name="Yoav Guez" userId="88711f61-4254-4b21-a04c-6c123678efaf" providerId="ADAL" clId="{92E17241-5F55-443C-88EE-2DC0D47857A8}" dt="2021-02-14T12:25:05.817" v="3842" actId="478"/>
          <ac:picMkLst>
            <pc:docMk/>
            <pc:sldMk cId="52204547" sldId="2008"/>
            <ac:picMk id="52" creationId="{8D9D3623-54C7-4FA5-BCE3-D40A050A49AF}"/>
          </ac:picMkLst>
        </pc:picChg>
        <pc:picChg chg="add mod">
          <ac:chgData name="Yoav Guez" userId="88711f61-4254-4b21-a04c-6c123678efaf" providerId="ADAL" clId="{92E17241-5F55-443C-88EE-2DC0D47857A8}" dt="2021-02-28T10:23:22.334" v="5114" actId="1076"/>
          <ac:picMkLst>
            <pc:docMk/>
            <pc:sldMk cId="52204547" sldId="2008"/>
            <ac:picMk id="2050" creationId="{786914AD-035F-4FAF-A1AA-8C5326495DB7}"/>
          </ac:picMkLst>
        </pc:picChg>
        <pc:picChg chg="add mod">
          <ac:chgData name="Yoav Guez" userId="88711f61-4254-4b21-a04c-6c123678efaf" providerId="ADAL" clId="{92E17241-5F55-443C-88EE-2DC0D47857A8}" dt="2021-02-28T10:23:22.334" v="5114" actId="1076"/>
          <ac:picMkLst>
            <pc:docMk/>
            <pc:sldMk cId="52204547" sldId="2008"/>
            <ac:picMk id="2052" creationId="{D0058B12-DDB1-46B0-962F-064BE5B0C5D2}"/>
          </ac:picMkLst>
        </pc:picChg>
      </pc:sldChg>
      <pc:sldChg chg="del">
        <pc:chgData name="Yoav Guez" userId="88711f61-4254-4b21-a04c-6c123678efaf" providerId="ADAL" clId="{92E17241-5F55-443C-88EE-2DC0D47857A8}" dt="2021-02-14T12:33:46.751" v="3866" actId="47"/>
        <pc:sldMkLst>
          <pc:docMk/>
          <pc:sldMk cId="2429586396" sldId="2012"/>
        </pc:sldMkLst>
      </pc:sldChg>
      <pc:sldChg chg="del">
        <pc:chgData name="Yoav Guez" userId="88711f61-4254-4b21-a04c-6c123678efaf" providerId="ADAL" clId="{92E17241-5F55-443C-88EE-2DC0D47857A8}" dt="2021-02-14T16:56:03.682" v="4006" actId="47"/>
        <pc:sldMkLst>
          <pc:docMk/>
          <pc:sldMk cId="2073772244" sldId="2014"/>
        </pc:sldMkLst>
      </pc:sldChg>
      <pc:sldChg chg="modSp mod ord">
        <pc:chgData name="Yoav Guez" userId="88711f61-4254-4b21-a04c-6c123678efaf" providerId="ADAL" clId="{92E17241-5F55-443C-88EE-2DC0D47857A8}" dt="2021-02-14T16:55:42.541" v="3994" actId="20577"/>
        <pc:sldMkLst>
          <pc:docMk/>
          <pc:sldMk cId="39516789" sldId="2016"/>
        </pc:sldMkLst>
        <pc:spChg chg="mod">
          <ac:chgData name="Yoav Guez" userId="88711f61-4254-4b21-a04c-6c123678efaf" providerId="ADAL" clId="{92E17241-5F55-443C-88EE-2DC0D47857A8}" dt="2021-02-14T16:55:42.541" v="3994" actId="20577"/>
          <ac:spMkLst>
            <pc:docMk/>
            <pc:sldMk cId="39516789" sldId="2016"/>
            <ac:spMk id="3" creationId="{49CD90B3-8E6B-495E-AEDE-BB19F7B4C05C}"/>
          </ac:spMkLst>
        </pc:spChg>
        <pc:picChg chg="mod">
          <ac:chgData name="Yoav Guez" userId="88711f61-4254-4b21-a04c-6c123678efaf" providerId="ADAL" clId="{92E17241-5F55-443C-88EE-2DC0D47857A8}" dt="2021-02-14T12:33:40.688" v="3865" actId="1076"/>
          <ac:picMkLst>
            <pc:docMk/>
            <pc:sldMk cId="39516789" sldId="2016"/>
            <ac:picMk id="4" creationId="{0142077B-A64C-4FCF-ABF8-BC9240266A2D}"/>
          </ac:picMkLst>
        </pc:picChg>
      </pc:sldChg>
      <pc:sldChg chg="del">
        <pc:chgData name="Yoav Guez" userId="88711f61-4254-4b21-a04c-6c123678efaf" providerId="ADAL" clId="{92E17241-5F55-443C-88EE-2DC0D47857A8}" dt="2021-02-14T12:33:47.519" v="3867" actId="47"/>
        <pc:sldMkLst>
          <pc:docMk/>
          <pc:sldMk cId="2111820979" sldId="2022"/>
        </pc:sldMkLst>
      </pc:sldChg>
      <pc:sldChg chg="del">
        <pc:chgData name="Yoav Guez" userId="88711f61-4254-4b21-a04c-6c123678efaf" providerId="ADAL" clId="{92E17241-5F55-443C-88EE-2DC0D47857A8}" dt="2021-02-14T12:05:58.568" v="2110" actId="47"/>
        <pc:sldMkLst>
          <pc:docMk/>
          <pc:sldMk cId="3925844480" sldId="2023"/>
        </pc:sldMkLst>
      </pc:sldChg>
      <pc:sldChg chg="addSp delSp modSp mod">
        <pc:chgData name="Yoav Guez" userId="88711f61-4254-4b21-a04c-6c123678efaf" providerId="ADAL" clId="{92E17241-5F55-443C-88EE-2DC0D47857A8}" dt="2021-02-14T10:59:16.370" v="814" actId="1076"/>
        <pc:sldMkLst>
          <pc:docMk/>
          <pc:sldMk cId="3452584257" sldId="2024"/>
        </pc:sldMkLst>
        <pc:spChg chg="mod">
          <ac:chgData name="Yoav Guez" userId="88711f61-4254-4b21-a04c-6c123678efaf" providerId="ADAL" clId="{92E17241-5F55-443C-88EE-2DC0D47857A8}" dt="2021-02-14T10:59:16.370" v="814" actId="1076"/>
          <ac:spMkLst>
            <pc:docMk/>
            <pc:sldMk cId="3452584257" sldId="2024"/>
            <ac:spMk id="3" creationId="{49CD90B3-8E6B-495E-AEDE-BB19F7B4C05C}"/>
          </ac:spMkLst>
        </pc:spChg>
        <pc:picChg chg="del">
          <ac:chgData name="Yoav Guez" userId="88711f61-4254-4b21-a04c-6c123678efaf" providerId="ADAL" clId="{92E17241-5F55-443C-88EE-2DC0D47857A8}" dt="2021-02-14T07:53:41.875" v="284" actId="478"/>
          <ac:picMkLst>
            <pc:docMk/>
            <pc:sldMk cId="3452584257" sldId="2024"/>
            <ac:picMk id="4" creationId="{0142077B-A64C-4FCF-ABF8-BC9240266A2D}"/>
          </ac:picMkLst>
        </pc:picChg>
        <pc:picChg chg="add mod">
          <ac:chgData name="Yoav Guez" userId="88711f61-4254-4b21-a04c-6c123678efaf" providerId="ADAL" clId="{92E17241-5F55-443C-88EE-2DC0D47857A8}" dt="2021-02-14T07:54:18.820" v="289" actId="1076"/>
          <ac:picMkLst>
            <pc:docMk/>
            <pc:sldMk cId="3452584257" sldId="2024"/>
            <ac:picMk id="1026" creationId="{53EFF97B-2F5F-4B31-895E-C9D6C23FE09F}"/>
          </ac:picMkLst>
        </pc:picChg>
      </pc:sldChg>
      <pc:sldChg chg="addSp delSp modSp del mod">
        <pc:chgData name="Yoav Guez" userId="88711f61-4254-4b21-a04c-6c123678efaf" providerId="ADAL" clId="{92E17241-5F55-443C-88EE-2DC0D47857A8}" dt="2021-02-28T10:23:44.464" v="5116" actId="47"/>
        <pc:sldMkLst>
          <pc:docMk/>
          <pc:sldMk cId="3406873122" sldId="2025"/>
        </pc:sldMkLst>
        <pc:spChg chg="mod">
          <ac:chgData name="Yoav Guez" userId="88711f61-4254-4b21-a04c-6c123678efaf" providerId="ADAL" clId="{92E17241-5F55-443C-88EE-2DC0D47857A8}" dt="2021-02-28T10:19:17.114" v="4832" actId="20577"/>
          <ac:spMkLst>
            <pc:docMk/>
            <pc:sldMk cId="3406873122" sldId="2025"/>
            <ac:spMk id="2" creationId="{39DF0A53-9AF0-4B6D-9C8C-1DDBEA1F93AB}"/>
          </ac:spMkLst>
        </pc:spChg>
        <pc:spChg chg="mod">
          <ac:chgData name="Yoav Guez" userId="88711f61-4254-4b21-a04c-6c123678efaf" providerId="ADAL" clId="{92E17241-5F55-443C-88EE-2DC0D47857A8}" dt="2021-02-14T12:06:45.104" v="2198" actId="1076"/>
          <ac:spMkLst>
            <pc:docMk/>
            <pc:sldMk cId="3406873122" sldId="2025"/>
            <ac:spMk id="3" creationId="{127B994C-387A-4AC3-AD00-5871EE3A60DB}"/>
          </ac:spMkLst>
        </pc:spChg>
        <pc:spChg chg="add del mod">
          <ac:chgData name="Yoav Guez" userId="88711f61-4254-4b21-a04c-6c123678efaf" providerId="ADAL" clId="{92E17241-5F55-443C-88EE-2DC0D47857A8}" dt="2021-02-14T12:07:12.055" v="2201" actId="478"/>
          <ac:spMkLst>
            <pc:docMk/>
            <pc:sldMk cId="3406873122" sldId="2025"/>
            <ac:spMk id="4" creationId="{4A8CC17C-A942-4E00-BF21-A7CC7065310C}"/>
          </ac:spMkLst>
        </pc:spChg>
        <pc:spChg chg="add del mod">
          <ac:chgData name="Yoav Guez" userId="88711f61-4254-4b21-a04c-6c123678efaf" providerId="ADAL" clId="{92E17241-5F55-443C-88EE-2DC0D47857A8}" dt="2021-02-28T10:14:39.624" v="4655" actId="478"/>
          <ac:spMkLst>
            <pc:docMk/>
            <pc:sldMk cId="3406873122" sldId="2025"/>
            <ac:spMk id="5" creationId="{4B1799A0-E82A-4116-B8AD-A65E1BB0514B}"/>
          </ac:spMkLst>
        </pc:spChg>
        <pc:spChg chg="add del mod">
          <ac:chgData name="Yoav Guez" userId="88711f61-4254-4b21-a04c-6c123678efaf" providerId="ADAL" clId="{92E17241-5F55-443C-88EE-2DC0D47857A8}" dt="2021-02-28T10:22:13.312" v="5100" actId="478"/>
          <ac:spMkLst>
            <pc:docMk/>
            <pc:sldMk cId="3406873122" sldId="2025"/>
            <ac:spMk id="6" creationId="{680266CB-77C9-45E8-8508-DF76D1F9D1E0}"/>
          </ac:spMkLst>
        </pc:spChg>
        <pc:spChg chg="add mod">
          <ac:chgData name="Yoav Guez" userId="88711f61-4254-4b21-a04c-6c123678efaf" providerId="ADAL" clId="{92E17241-5F55-443C-88EE-2DC0D47857A8}" dt="2021-02-28T10:14:43.023" v="4656" actId="1076"/>
          <ac:spMkLst>
            <pc:docMk/>
            <pc:sldMk cId="3406873122" sldId="2025"/>
            <ac:spMk id="16" creationId="{2394A88A-028B-457B-A499-EE61DC457925}"/>
          </ac:spMkLst>
        </pc:spChg>
        <pc:spChg chg="add mod">
          <ac:chgData name="Yoav Guez" userId="88711f61-4254-4b21-a04c-6c123678efaf" providerId="ADAL" clId="{92E17241-5F55-443C-88EE-2DC0D47857A8}" dt="2021-02-14T12:08:53.481" v="2394" actId="20577"/>
          <ac:spMkLst>
            <pc:docMk/>
            <pc:sldMk cId="3406873122" sldId="2025"/>
            <ac:spMk id="17" creationId="{A1D2FFE8-99AB-4DBE-8DE5-D842CAF25DA0}"/>
          </ac:spMkLst>
        </pc:spChg>
        <pc:spChg chg="add del mod">
          <ac:chgData name="Yoav Guez" userId="88711f61-4254-4b21-a04c-6c123678efaf" providerId="ADAL" clId="{92E17241-5F55-443C-88EE-2DC0D47857A8}" dt="2021-02-28T10:22:11.504" v="5099" actId="478"/>
          <ac:spMkLst>
            <pc:docMk/>
            <pc:sldMk cId="3406873122" sldId="2025"/>
            <ac:spMk id="19" creationId="{3A9CADDF-F6BF-4A9C-9FB7-7ABC1E9B1B08}"/>
          </ac:spMkLst>
        </pc:spChg>
        <pc:spChg chg="add del mod">
          <ac:chgData name="Yoav Guez" userId="88711f61-4254-4b21-a04c-6c123678efaf" providerId="ADAL" clId="{92E17241-5F55-443C-88EE-2DC0D47857A8}" dt="2021-02-14T12:19:12.832" v="3390" actId="478"/>
          <ac:spMkLst>
            <pc:docMk/>
            <pc:sldMk cId="3406873122" sldId="2025"/>
            <ac:spMk id="19" creationId="{D12EE20C-570D-4ECC-A5AC-299A0250ABE3}"/>
          </ac:spMkLst>
        </pc:spChg>
        <pc:spChg chg="add del mod">
          <ac:chgData name="Yoav Guez" userId="88711f61-4254-4b21-a04c-6c123678efaf" providerId="ADAL" clId="{92E17241-5F55-443C-88EE-2DC0D47857A8}" dt="2021-02-28T10:21:31.317" v="5082" actId="478"/>
          <ac:spMkLst>
            <pc:docMk/>
            <pc:sldMk cId="3406873122" sldId="2025"/>
            <ac:spMk id="20" creationId="{21A1136A-9524-4818-8DAD-49C3232A5F71}"/>
          </ac:spMkLst>
        </pc:spChg>
        <pc:spChg chg="add del mod">
          <ac:chgData name="Yoav Guez" userId="88711f61-4254-4b21-a04c-6c123678efaf" providerId="ADAL" clId="{92E17241-5F55-443C-88EE-2DC0D47857A8}" dt="2021-02-14T12:20:21.361" v="3467" actId="478"/>
          <ac:spMkLst>
            <pc:docMk/>
            <pc:sldMk cId="3406873122" sldId="2025"/>
            <ac:spMk id="21" creationId="{38DA5732-1C17-4D34-99B6-52FBCBDF50CC}"/>
          </ac:spMkLst>
        </pc:spChg>
        <pc:spChg chg="add del mod">
          <ac:chgData name="Yoav Guez" userId="88711f61-4254-4b21-a04c-6c123678efaf" providerId="ADAL" clId="{92E17241-5F55-443C-88EE-2DC0D47857A8}" dt="2021-02-28T10:23:33.945" v="5115" actId="21"/>
          <ac:spMkLst>
            <pc:docMk/>
            <pc:sldMk cId="3406873122" sldId="2025"/>
            <ac:spMk id="22" creationId="{3E8649F4-C30C-4358-A02B-3E3EBEB386A1}"/>
          </ac:spMkLst>
        </pc:spChg>
        <pc:spChg chg="mod">
          <ac:chgData name="Yoav Guez" userId="88711f61-4254-4b21-a04c-6c123678efaf" providerId="ADAL" clId="{92E17241-5F55-443C-88EE-2DC0D47857A8}" dt="2021-02-14T12:08:57.665" v="2395" actId="14100"/>
          <ac:spMkLst>
            <pc:docMk/>
            <pc:sldMk cId="3406873122" sldId="2025"/>
            <ac:spMk id="24" creationId="{E8DFF20E-DAEF-4821-9810-6B470B6E1866}"/>
          </ac:spMkLst>
        </pc:spChg>
        <pc:spChg chg="mod">
          <ac:chgData name="Yoav Guez" userId="88711f61-4254-4b21-a04c-6c123678efaf" providerId="ADAL" clId="{92E17241-5F55-443C-88EE-2DC0D47857A8}" dt="2021-02-14T12:08:25.579" v="2303" actId="20577"/>
          <ac:spMkLst>
            <pc:docMk/>
            <pc:sldMk cId="3406873122" sldId="2025"/>
            <ac:spMk id="27" creationId="{5F7CC352-F158-49BE-A88F-D7DEB3067065}"/>
          </ac:spMkLst>
        </pc:spChg>
        <pc:spChg chg="mod">
          <ac:chgData name="Yoav Guez" userId="88711f61-4254-4b21-a04c-6c123678efaf" providerId="ADAL" clId="{92E17241-5F55-443C-88EE-2DC0D47857A8}" dt="2021-02-14T12:08:57.665" v="2395" actId="14100"/>
          <ac:spMkLst>
            <pc:docMk/>
            <pc:sldMk cId="3406873122" sldId="2025"/>
            <ac:spMk id="29" creationId="{7AD0DA7B-58E3-46A8-85DA-0990BF3E1930}"/>
          </ac:spMkLst>
        </pc:spChg>
        <pc:spChg chg="del">
          <ac:chgData name="Yoav Guez" userId="88711f61-4254-4b21-a04c-6c123678efaf" providerId="ADAL" clId="{92E17241-5F55-443C-88EE-2DC0D47857A8}" dt="2021-02-14T12:08:28.833" v="2304" actId="478"/>
          <ac:spMkLst>
            <pc:docMk/>
            <pc:sldMk cId="3406873122" sldId="2025"/>
            <ac:spMk id="33" creationId="{629ED175-E89C-4499-8E3C-9C78789AFA39}"/>
          </ac:spMkLst>
        </pc:spChg>
        <pc:spChg chg="mod">
          <ac:chgData name="Yoav Guez" userId="88711f61-4254-4b21-a04c-6c123678efaf" providerId="ADAL" clId="{92E17241-5F55-443C-88EE-2DC0D47857A8}" dt="2021-02-14T12:20:17.192" v="3462" actId="1076"/>
          <ac:spMkLst>
            <pc:docMk/>
            <pc:sldMk cId="3406873122" sldId="2025"/>
            <ac:spMk id="34" creationId="{D0858A0B-B73B-40A3-B021-97C42C132879}"/>
          </ac:spMkLst>
        </pc:spChg>
        <pc:spChg chg="del">
          <ac:chgData name="Yoav Guez" userId="88711f61-4254-4b21-a04c-6c123678efaf" providerId="ADAL" clId="{92E17241-5F55-443C-88EE-2DC0D47857A8}" dt="2021-02-14T12:06:38.922" v="2189" actId="478"/>
          <ac:spMkLst>
            <pc:docMk/>
            <pc:sldMk cId="3406873122" sldId="2025"/>
            <ac:spMk id="35" creationId="{8AC37859-7396-4392-AEFE-6E38BB8FF0D8}"/>
          </ac:spMkLst>
        </pc:spChg>
        <pc:spChg chg="mod">
          <ac:chgData name="Yoav Guez" userId="88711f61-4254-4b21-a04c-6c123678efaf" providerId="ADAL" clId="{92E17241-5F55-443C-88EE-2DC0D47857A8}" dt="2021-02-14T12:20:14.089" v="3461" actId="1076"/>
          <ac:spMkLst>
            <pc:docMk/>
            <pc:sldMk cId="3406873122" sldId="2025"/>
            <ac:spMk id="36" creationId="{17AD93DC-0C8D-471E-A705-9A91C0413A55}"/>
          </ac:spMkLst>
        </pc:spChg>
        <pc:spChg chg="del">
          <ac:chgData name="Yoav Guez" userId="88711f61-4254-4b21-a04c-6c123678efaf" providerId="ADAL" clId="{92E17241-5F55-443C-88EE-2DC0D47857A8}" dt="2021-02-14T12:07:42.929" v="2222" actId="478"/>
          <ac:spMkLst>
            <pc:docMk/>
            <pc:sldMk cId="3406873122" sldId="2025"/>
            <ac:spMk id="37" creationId="{0DC1B234-CEFA-4486-B1ED-29796D9D1E6B}"/>
          </ac:spMkLst>
        </pc:spChg>
        <pc:picChg chg="add mod">
          <ac:chgData name="Yoav Guez" userId="88711f61-4254-4b21-a04c-6c123678efaf" providerId="ADAL" clId="{92E17241-5F55-443C-88EE-2DC0D47857A8}" dt="2021-02-28T10:14:31.062" v="4654" actId="1076"/>
          <ac:picMkLst>
            <pc:docMk/>
            <pc:sldMk cId="3406873122" sldId="2025"/>
            <ac:picMk id="18" creationId="{C90997D7-EB7F-4030-8CD5-6C89C29D426F}"/>
          </ac:picMkLst>
        </pc:picChg>
        <pc:picChg chg="add mod">
          <ac:chgData name="Yoav Guez" userId="88711f61-4254-4b21-a04c-6c123678efaf" providerId="ADAL" clId="{92E17241-5F55-443C-88EE-2DC0D47857A8}" dt="2021-02-28T10:22:32.431" v="5104" actId="1076"/>
          <ac:picMkLst>
            <pc:docMk/>
            <pc:sldMk cId="3406873122" sldId="2025"/>
            <ac:picMk id="21" creationId="{34F72E90-04E5-4082-B859-2F8F9AC4B578}"/>
          </ac:picMkLst>
        </pc:picChg>
        <pc:picChg chg="add del mod">
          <ac:chgData name="Yoav Guez" userId="88711f61-4254-4b21-a04c-6c123678efaf" providerId="ADAL" clId="{92E17241-5F55-443C-88EE-2DC0D47857A8}" dt="2021-02-28T10:23:33.945" v="5115" actId="21"/>
          <ac:picMkLst>
            <pc:docMk/>
            <pc:sldMk cId="3406873122" sldId="2025"/>
            <ac:picMk id="23" creationId="{81CFB8C8-6F8C-4E05-BF7C-47091CFA4DDC}"/>
          </ac:picMkLst>
        </pc:picChg>
      </pc:sldChg>
      <pc:sldChg chg="del">
        <pc:chgData name="Yoav Guez" userId="88711f61-4254-4b21-a04c-6c123678efaf" providerId="ADAL" clId="{92E17241-5F55-443C-88EE-2DC0D47857A8}" dt="2021-02-14T16:57:24.737" v="4047" actId="47"/>
        <pc:sldMkLst>
          <pc:docMk/>
          <pc:sldMk cId="2909408217" sldId="2026"/>
        </pc:sldMkLst>
      </pc:sldChg>
      <pc:sldChg chg="addSp delSp modSp add mod modAnim">
        <pc:chgData name="Yoav Guez" userId="88711f61-4254-4b21-a04c-6c123678efaf" providerId="ADAL" clId="{92E17241-5F55-443C-88EE-2DC0D47857A8}" dt="2021-02-28T10:09:35.047" v="4564" actId="404"/>
        <pc:sldMkLst>
          <pc:docMk/>
          <pc:sldMk cId="4164002472" sldId="2027"/>
        </pc:sldMkLst>
        <pc:spChg chg="add del">
          <ac:chgData name="Yoav Guez" userId="88711f61-4254-4b21-a04c-6c123678efaf" providerId="ADAL" clId="{92E17241-5F55-443C-88EE-2DC0D47857A8}" dt="2021-02-14T10:47:24.332" v="338"/>
          <ac:spMkLst>
            <pc:docMk/>
            <pc:sldMk cId="4164002472" sldId="2027"/>
            <ac:spMk id="3" creationId="{4698A921-1B05-4641-B309-9FD51C882A9D}"/>
          </ac:spMkLst>
        </pc:spChg>
        <pc:spChg chg="add mod">
          <ac:chgData name="Yoav Guez" userId="88711f61-4254-4b21-a04c-6c123678efaf" providerId="ADAL" clId="{92E17241-5F55-443C-88EE-2DC0D47857A8}" dt="2021-02-28T10:09:35.047" v="4564" actId="404"/>
          <ac:spMkLst>
            <pc:docMk/>
            <pc:sldMk cId="4164002472" sldId="2027"/>
            <ac:spMk id="7" creationId="{CBEBFD01-75F7-472C-A1F2-9F791570F98A}"/>
          </ac:spMkLst>
        </pc:spChg>
        <pc:spChg chg="add del mod">
          <ac:chgData name="Yoav Guez" userId="88711f61-4254-4b21-a04c-6c123678efaf" providerId="ADAL" clId="{92E17241-5F55-443C-88EE-2DC0D47857A8}" dt="2021-02-28T10:06:35.320" v="4449" actId="478"/>
          <ac:spMkLst>
            <pc:docMk/>
            <pc:sldMk cId="4164002472" sldId="2027"/>
            <ac:spMk id="8" creationId="{14D0E37D-BFBA-474A-A4E2-4D66C500084B}"/>
          </ac:spMkLst>
        </pc:spChg>
        <pc:spChg chg="add mod">
          <ac:chgData name="Yoav Guez" userId="88711f61-4254-4b21-a04c-6c123678efaf" providerId="ADAL" clId="{92E17241-5F55-443C-88EE-2DC0D47857A8}" dt="2021-02-28T10:08:00.820" v="4471" actId="113"/>
          <ac:spMkLst>
            <pc:docMk/>
            <pc:sldMk cId="4164002472" sldId="2027"/>
            <ac:spMk id="10" creationId="{A092A515-F6D4-41A5-9796-D95AB5F9154E}"/>
          </ac:spMkLst>
        </pc:spChg>
        <pc:spChg chg="mod">
          <ac:chgData name="Yoav Guez" userId="88711f61-4254-4b21-a04c-6c123678efaf" providerId="ADAL" clId="{92E17241-5F55-443C-88EE-2DC0D47857A8}" dt="2021-02-14T07:54:54.898" v="303" actId="20577"/>
          <ac:spMkLst>
            <pc:docMk/>
            <pc:sldMk cId="4164002472" sldId="2027"/>
            <ac:spMk id="13" creationId="{FCDAAA6B-34F3-4494-9AA5-B2FAE92D940F}"/>
          </ac:spMkLst>
        </pc:spChg>
        <pc:grpChg chg="add del">
          <ac:chgData name="Yoav Guez" userId="88711f61-4254-4b21-a04c-6c123678efaf" providerId="ADAL" clId="{92E17241-5F55-443C-88EE-2DC0D47857A8}" dt="2021-02-14T07:55:02.006" v="307" actId="478"/>
          <ac:grpSpMkLst>
            <pc:docMk/>
            <pc:sldMk cId="4164002472" sldId="2027"/>
            <ac:grpSpMk id="10" creationId="{BF9F84A0-5E69-46F7-8494-935540D2EC1F}"/>
          </ac:grpSpMkLst>
        </pc:grpChg>
        <pc:grpChg chg="del">
          <ac:chgData name="Yoav Guez" userId="88711f61-4254-4b21-a04c-6c123678efaf" providerId="ADAL" clId="{92E17241-5F55-443C-88EE-2DC0D47857A8}" dt="2021-02-14T07:54:42.959" v="292" actId="478"/>
          <ac:grpSpMkLst>
            <pc:docMk/>
            <pc:sldMk cId="4164002472" sldId="2027"/>
            <ac:grpSpMk id="19" creationId="{A71219CC-3996-4B36-B094-8B6903B5D8B7}"/>
          </ac:grpSpMkLst>
        </pc:grpChg>
        <pc:picChg chg="add del mod">
          <ac:chgData name="Yoav Guez" userId="88711f61-4254-4b21-a04c-6c123678efaf" providerId="ADAL" clId="{92E17241-5F55-443C-88EE-2DC0D47857A8}" dt="2021-02-28T10:07:16.562" v="4452" actId="478"/>
          <ac:picMkLst>
            <pc:docMk/>
            <pc:sldMk cId="4164002472" sldId="2027"/>
            <ac:picMk id="2" creationId="{DA2C84DD-63D9-469F-9103-D2B3DD85A2D5}"/>
          </ac:picMkLst>
        </pc:picChg>
        <pc:picChg chg="add del mod">
          <ac:chgData name="Yoav Guez" userId="88711f61-4254-4b21-a04c-6c123678efaf" providerId="ADAL" clId="{92E17241-5F55-443C-88EE-2DC0D47857A8}" dt="2021-02-14T12:10:43.801" v="2545" actId="478"/>
          <ac:picMkLst>
            <pc:docMk/>
            <pc:sldMk cId="4164002472" sldId="2027"/>
            <ac:picMk id="4" creationId="{D4A3F9E3-E98B-4A5B-86EC-861C73825708}"/>
          </ac:picMkLst>
        </pc:picChg>
        <pc:picChg chg="add del mod">
          <ac:chgData name="Yoav Guez" userId="88711f61-4254-4b21-a04c-6c123678efaf" providerId="ADAL" clId="{92E17241-5F55-443C-88EE-2DC0D47857A8}" dt="2021-02-14T12:14:43.867" v="2953" actId="478"/>
          <ac:picMkLst>
            <pc:docMk/>
            <pc:sldMk cId="4164002472" sldId="2027"/>
            <ac:picMk id="5" creationId="{48F663C3-6E04-4E40-9474-C47381092558}"/>
          </ac:picMkLst>
        </pc:picChg>
        <pc:picChg chg="add mod">
          <ac:chgData name="Yoav Guez" userId="88711f61-4254-4b21-a04c-6c123678efaf" providerId="ADAL" clId="{92E17241-5F55-443C-88EE-2DC0D47857A8}" dt="2021-02-28T10:07:37.585" v="4460" actId="1076"/>
          <ac:picMkLst>
            <pc:docMk/>
            <pc:sldMk cId="4164002472" sldId="2027"/>
            <ac:picMk id="6" creationId="{54A55513-FD50-4FB4-A01F-6D9CE0E35054}"/>
          </ac:picMkLst>
        </pc:picChg>
        <pc:picChg chg="del">
          <ac:chgData name="Yoav Guez" userId="88711f61-4254-4b21-a04c-6c123678efaf" providerId="ADAL" clId="{92E17241-5F55-443C-88EE-2DC0D47857A8}" dt="2021-02-14T07:55:00.357" v="306" actId="478"/>
          <ac:picMkLst>
            <pc:docMk/>
            <pc:sldMk cId="4164002472" sldId="2027"/>
            <ac:picMk id="8" creationId="{77AC5595-20B6-4CC2-B90C-33EC40BF1A85}"/>
          </ac:picMkLst>
        </pc:picChg>
        <pc:picChg chg="del">
          <ac:chgData name="Yoav Guez" userId="88711f61-4254-4b21-a04c-6c123678efaf" providerId="ADAL" clId="{92E17241-5F55-443C-88EE-2DC0D47857A8}" dt="2021-02-14T10:43:40.180" v="318" actId="478"/>
          <ac:picMkLst>
            <pc:docMk/>
            <pc:sldMk cId="4164002472" sldId="2027"/>
            <ac:picMk id="9" creationId="{62F689A3-755F-482A-A6A7-C8DC4C96024F}"/>
          </ac:picMkLst>
        </pc:picChg>
        <pc:picChg chg="add mod ord">
          <ac:chgData name="Yoav Guez" userId="88711f61-4254-4b21-a04c-6c123678efaf" providerId="ADAL" clId="{92E17241-5F55-443C-88EE-2DC0D47857A8}" dt="2021-02-28T10:07:37.585" v="4460" actId="1076"/>
          <ac:picMkLst>
            <pc:docMk/>
            <pc:sldMk cId="4164002472" sldId="2027"/>
            <ac:picMk id="11" creationId="{786CB3BE-148D-423E-8C12-8E260043EF5C}"/>
          </ac:picMkLst>
        </pc:picChg>
        <pc:picChg chg="add del mod">
          <ac:chgData name="Yoav Guez" userId="88711f61-4254-4b21-a04c-6c123678efaf" providerId="ADAL" clId="{92E17241-5F55-443C-88EE-2DC0D47857A8}" dt="2021-02-14T07:55:30.809" v="317"/>
          <ac:picMkLst>
            <pc:docMk/>
            <pc:sldMk cId="4164002472" sldId="2027"/>
            <ac:picMk id="11" creationId="{AA295254-E129-43DF-AFF0-435894235C60}"/>
          </ac:picMkLst>
        </pc:picChg>
        <pc:picChg chg="mod ord">
          <ac:chgData name="Yoav Guez" userId="88711f61-4254-4b21-a04c-6c123678efaf" providerId="ADAL" clId="{92E17241-5F55-443C-88EE-2DC0D47857A8}" dt="2021-02-28T10:07:32.017" v="4458" actId="14100"/>
          <ac:picMkLst>
            <pc:docMk/>
            <pc:sldMk cId="4164002472" sldId="2027"/>
            <ac:picMk id="16" creationId="{EA83A633-1B20-460D-A4B0-CF1C9558F7F6}"/>
          </ac:picMkLst>
        </pc:picChg>
        <pc:picChg chg="add mod">
          <ac:chgData name="Yoav Guez" userId="88711f61-4254-4b21-a04c-6c123678efaf" providerId="ADAL" clId="{92E17241-5F55-443C-88EE-2DC0D47857A8}" dt="2021-02-28T10:07:27.004" v="4456" actId="167"/>
          <ac:picMkLst>
            <pc:docMk/>
            <pc:sldMk cId="4164002472" sldId="2027"/>
            <ac:picMk id="1026" creationId="{66463DAB-EAE4-423A-B067-98438B367CF8}"/>
          </ac:picMkLst>
        </pc:picChg>
      </pc:sldChg>
      <pc:sldChg chg="delSp modSp add mod">
        <pc:chgData name="Yoav Guez" userId="88711f61-4254-4b21-a04c-6c123678efaf" providerId="ADAL" clId="{92E17241-5F55-443C-88EE-2DC0D47857A8}" dt="2021-02-28T10:09:54.266" v="4574" actId="20577"/>
        <pc:sldMkLst>
          <pc:docMk/>
          <pc:sldMk cId="1960755512" sldId="2028"/>
        </pc:sldMkLst>
        <pc:spChg chg="del">
          <ac:chgData name="Yoav Guez" userId="88711f61-4254-4b21-a04c-6c123678efaf" providerId="ADAL" clId="{92E17241-5F55-443C-88EE-2DC0D47857A8}" dt="2021-02-14T11:00:15.074" v="880" actId="478"/>
          <ac:spMkLst>
            <pc:docMk/>
            <pc:sldMk cId="1960755512" sldId="2028"/>
            <ac:spMk id="15" creationId="{4D9C9DFC-1004-42FD-AAFA-FF115925FCC3}"/>
          </ac:spMkLst>
        </pc:spChg>
        <pc:spChg chg="mod">
          <ac:chgData name="Yoav Guez" userId="88711f61-4254-4b21-a04c-6c123678efaf" providerId="ADAL" clId="{92E17241-5F55-443C-88EE-2DC0D47857A8}" dt="2021-02-14T11:00:26.393" v="898" actId="1076"/>
          <ac:spMkLst>
            <pc:docMk/>
            <pc:sldMk cId="1960755512" sldId="2028"/>
            <ac:spMk id="18" creationId="{9971BFD2-E634-493C-9F6C-61031257606E}"/>
          </ac:spMkLst>
        </pc:spChg>
        <pc:spChg chg="mod">
          <ac:chgData name="Yoav Guez" userId="88711f61-4254-4b21-a04c-6c123678efaf" providerId="ADAL" clId="{92E17241-5F55-443C-88EE-2DC0D47857A8}" dt="2021-02-28T10:09:44.699" v="4572" actId="6549"/>
          <ac:spMkLst>
            <pc:docMk/>
            <pc:sldMk cId="1960755512" sldId="2028"/>
            <ac:spMk id="22" creationId="{341919F9-B73A-4641-9007-14DBE0C38713}"/>
          </ac:spMkLst>
        </pc:spChg>
        <pc:spChg chg="del">
          <ac:chgData name="Yoav Guez" userId="88711f61-4254-4b21-a04c-6c123678efaf" providerId="ADAL" clId="{92E17241-5F55-443C-88EE-2DC0D47857A8}" dt="2021-02-14T11:00:28.537" v="899" actId="478"/>
          <ac:spMkLst>
            <pc:docMk/>
            <pc:sldMk cId="1960755512" sldId="2028"/>
            <ac:spMk id="24" creationId="{FB402200-1949-493A-805E-CF46CCF5EF9E}"/>
          </ac:spMkLst>
        </pc:spChg>
        <pc:spChg chg="del">
          <ac:chgData name="Yoav Guez" userId="88711f61-4254-4b21-a04c-6c123678efaf" providerId="ADAL" clId="{92E17241-5F55-443C-88EE-2DC0D47857A8}" dt="2021-02-14T11:00:14.026" v="879" actId="478"/>
          <ac:spMkLst>
            <pc:docMk/>
            <pc:sldMk cId="1960755512" sldId="2028"/>
            <ac:spMk id="27" creationId="{33C89A5E-9BB3-4EC8-916D-520FAE782E7C}"/>
          </ac:spMkLst>
        </pc:spChg>
        <pc:spChg chg="mod">
          <ac:chgData name="Yoav Guez" userId="88711f61-4254-4b21-a04c-6c123678efaf" providerId="ADAL" clId="{92E17241-5F55-443C-88EE-2DC0D47857A8}" dt="2021-02-28T10:09:54.266" v="4574" actId="20577"/>
          <ac:spMkLst>
            <pc:docMk/>
            <pc:sldMk cId="1960755512" sldId="2028"/>
            <ac:spMk id="28" creationId="{E1FAE98C-C010-4116-B35D-E22FA6E89108}"/>
          </ac:spMkLst>
        </pc:spChg>
        <pc:spChg chg="del">
          <ac:chgData name="Yoav Guez" userId="88711f61-4254-4b21-a04c-6c123678efaf" providerId="ADAL" clId="{92E17241-5F55-443C-88EE-2DC0D47857A8}" dt="2021-02-14T11:00:28.537" v="899" actId="478"/>
          <ac:spMkLst>
            <pc:docMk/>
            <pc:sldMk cId="1960755512" sldId="2028"/>
            <ac:spMk id="29" creationId="{4BE88E97-AA39-4A21-B69A-38B61B4A959B}"/>
          </ac:spMkLst>
        </pc:spChg>
        <pc:picChg chg="mod">
          <ac:chgData name="Yoav Guez" userId="88711f61-4254-4b21-a04c-6c123678efaf" providerId="ADAL" clId="{92E17241-5F55-443C-88EE-2DC0D47857A8}" dt="2021-02-14T11:03:43.968" v="1253" actId="1076"/>
          <ac:picMkLst>
            <pc:docMk/>
            <pc:sldMk cId="1960755512" sldId="2028"/>
            <ac:picMk id="14" creationId="{9C87BB0C-061A-4856-A19A-1052B09314E5}"/>
          </ac:picMkLst>
        </pc:picChg>
      </pc:sldChg>
      <pc:sldChg chg="delSp add del mod">
        <pc:chgData name="Yoav Guez" userId="88711f61-4254-4b21-a04c-6c123678efaf" providerId="ADAL" clId="{92E17241-5F55-443C-88EE-2DC0D47857A8}" dt="2021-02-14T10:59:56.188" v="877" actId="47"/>
        <pc:sldMkLst>
          <pc:docMk/>
          <pc:sldMk cId="3974335245" sldId="2028"/>
        </pc:sldMkLst>
        <pc:picChg chg="del">
          <ac:chgData name="Yoav Guez" userId="88711f61-4254-4b21-a04c-6c123678efaf" providerId="ADAL" clId="{92E17241-5F55-443C-88EE-2DC0D47857A8}" dt="2021-02-14T10:59:49.154" v="875" actId="478"/>
          <ac:picMkLst>
            <pc:docMk/>
            <pc:sldMk cId="3974335245" sldId="2028"/>
            <ac:picMk id="4" creationId="{D4A3F9E3-E98B-4A5B-86EC-861C73825708}"/>
          </ac:picMkLst>
        </pc:picChg>
        <pc:picChg chg="del">
          <ac:chgData name="Yoav Guez" userId="88711f61-4254-4b21-a04c-6c123678efaf" providerId="ADAL" clId="{92E17241-5F55-443C-88EE-2DC0D47857A8}" dt="2021-02-14T10:59:51.394" v="876" actId="478"/>
          <ac:picMkLst>
            <pc:docMk/>
            <pc:sldMk cId="3974335245" sldId="2028"/>
            <ac:picMk id="11" creationId="{786CB3BE-148D-423E-8C12-8E260043EF5C}"/>
          </ac:picMkLst>
        </pc:picChg>
      </pc:sldChg>
      <pc:sldChg chg="addSp delSp modSp add mod ord">
        <pc:chgData name="Yoav Guez" userId="88711f61-4254-4b21-a04c-6c123678efaf" providerId="ADAL" clId="{92E17241-5F55-443C-88EE-2DC0D47857A8}" dt="2021-02-28T10:18:37.360" v="4792" actId="1076"/>
        <pc:sldMkLst>
          <pc:docMk/>
          <pc:sldMk cId="4149628113" sldId="2029"/>
        </pc:sldMkLst>
        <pc:spChg chg="add del mod">
          <ac:chgData name="Yoav Guez" userId="88711f61-4254-4b21-a04c-6c123678efaf" providerId="ADAL" clId="{92E17241-5F55-443C-88EE-2DC0D47857A8}" dt="2021-02-14T11:05:37.051" v="1304" actId="767"/>
          <ac:spMkLst>
            <pc:docMk/>
            <pc:sldMk cId="4149628113" sldId="2029"/>
            <ac:spMk id="5" creationId="{168033CA-7FA2-41E7-945E-0ECF1FFBD81A}"/>
          </ac:spMkLst>
        </pc:spChg>
        <pc:spChg chg="add mod">
          <ac:chgData name="Yoav Guez" userId="88711f61-4254-4b21-a04c-6c123678efaf" providerId="ADAL" clId="{92E17241-5F55-443C-88EE-2DC0D47857A8}" dt="2021-02-14T12:22:38.008" v="3588" actId="1076"/>
          <ac:spMkLst>
            <pc:docMk/>
            <pc:sldMk cId="4149628113" sldId="2029"/>
            <ac:spMk id="6" creationId="{392E70E2-599F-4970-A478-EBC96C6CE155}"/>
          </ac:spMkLst>
        </pc:spChg>
        <pc:spChg chg="del mod">
          <ac:chgData name="Yoav Guez" userId="88711f61-4254-4b21-a04c-6c123678efaf" providerId="ADAL" clId="{92E17241-5F55-443C-88EE-2DC0D47857A8}" dt="2021-02-14T11:06:03.706" v="1346" actId="478"/>
          <ac:spMkLst>
            <pc:docMk/>
            <pc:sldMk cId="4149628113" sldId="2029"/>
            <ac:spMk id="7" creationId="{CBEBFD01-75F7-472C-A1F2-9F791570F98A}"/>
          </ac:spMkLst>
        </pc:spChg>
        <pc:spChg chg="del">
          <ac:chgData name="Yoav Guez" userId="88711f61-4254-4b21-a04c-6c123678efaf" providerId="ADAL" clId="{92E17241-5F55-443C-88EE-2DC0D47857A8}" dt="2021-02-14T11:06:05.401" v="1347" actId="478"/>
          <ac:spMkLst>
            <pc:docMk/>
            <pc:sldMk cId="4149628113" sldId="2029"/>
            <ac:spMk id="8" creationId="{14D0E37D-BFBA-474A-A4E2-4D66C500084B}"/>
          </ac:spMkLst>
        </pc:spChg>
        <pc:spChg chg="add del mod">
          <ac:chgData name="Yoav Guez" userId="88711f61-4254-4b21-a04c-6c123678efaf" providerId="ADAL" clId="{92E17241-5F55-443C-88EE-2DC0D47857A8}" dt="2021-02-14T11:11:10.417" v="1639" actId="478"/>
          <ac:spMkLst>
            <pc:docMk/>
            <pc:sldMk cId="4149628113" sldId="2029"/>
            <ac:spMk id="9" creationId="{D8671835-C172-482D-9EFF-D97FE6A875A0}"/>
          </ac:spMkLst>
        </pc:spChg>
        <pc:spChg chg="del mod">
          <ac:chgData name="Yoav Guez" userId="88711f61-4254-4b21-a04c-6c123678efaf" providerId="ADAL" clId="{92E17241-5F55-443C-88EE-2DC0D47857A8}" dt="2021-02-14T11:05:37.068" v="1305" actId="21"/>
          <ac:spMkLst>
            <pc:docMk/>
            <pc:sldMk cId="4149628113" sldId="2029"/>
            <ac:spMk id="10" creationId="{A092A515-F6D4-41A5-9796-D95AB5F9154E}"/>
          </ac:spMkLst>
        </pc:spChg>
        <pc:spChg chg="add mod">
          <ac:chgData name="Yoav Guez" userId="88711f61-4254-4b21-a04c-6c123678efaf" providerId="ADAL" clId="{92E17241-5F55-443C-88EE-2DC0D47857A8}" dt="2021-02-28T10:17:58.768" v="4780" actId="1076"/>
          <ac:spMkLst>
            <pc:docMk/>
            <pc:sldMk cId="4149628113" sldId="2029"/>
            <ac:spMk id="12" creationId="{4A685922-C0AB-46A6-A73E-4D492894EDB3}"/>
          </ac:spMkLst>
        </pc:spChg>
        <pc:spChg chg="add del mod">
          <ac:chgData name="Yoav Guez" userId="88711f61-4254-4b21-a04c-6c123678efaf" providerId="ADAL" clId="{92E17241-5F55-443C-88EE-2DC0D47857A8}" dt="2021-02-28T10:17:44.553" v="4776" actId="478"/>
          <ac:spMkLst>
            <pc:docMk/>
            <pc:sldMk cId="4149628113" sldId="2029"/>
            <ac:spMk id="13" creationId="{99D69266-0767-4A06-BFED-DB113033BF29}"/>
          </ac:spMkLst>
        </pc:spChg>
        <pc:spChg chg="add mod">
          <ac:chgData name="Yoav Guez" userId="88711f61-4254-4b21-a04c-6c123678efaf" providerId="ADAL" clId="{92E17241-5F55-443C-88EE-2DC0D47857A8}" dt="2021-02-28T10:18:24.223" v="4787" actId="2085"/>
          <ac:spMkLst>
            <pc:docMk/>
            <pc:sldMk cId="4149628113" sldId="2029"/>
            <ac:spMk id="14" creationId="{E097A92A-725B-46BE-8E0C-3FEA35CC797A}"/>
          </ac:spMkLst>
        </pc:spChg>
        <pc:spChg chg="add mod">
          <ac:chgData name="Yoav Guez" userId="88711f61-4254-4b21-a04c-6c123678efaf" providerId="ADAL" clId="{92E17241-5F55-443C-88EE-2DC0D47857A8}" dt="2021-02-28T10:17:58.768" v="4780" actId="1076"/>
          <ac:spMkLst>
            <pc:docMk/>
            <pc:sldMk cId="4149628113" sldId="2029"/>
            <ac:spMk id="15" creationId="{7F317E31-00D9-40E4-A4E1-ABBAC0EE2F1D}"/>
          </ac:spMkLst>
        </pc:spChg>
        <pc:spChg chg="add del mod">
          <ac:chgData name="Yoav Guez" userId="88711f61-4254-4b21-a04c-6c123678efaf" providerId="ADAL" clId="{92E17241-5F55-443C-88EE-2DC0D47857A8}" dt="2021-02-28T10:17:39.633" v="4772" actId="478"/>
          <ac:spMkLst>
            <pc:docMk/>
            <pc:sldMk cId="4149628113" sldId="2029"/>
            <ac:spMk id="17" creationId="{85AD4B4D-33B9-4953-83C2-3FB529E4DFB3}"/>
          </ac:spMkLst>
        </pc:spChg>
        <pc:spChg chg="add del mod">
          <ac:chgData name="Yoav Guez" userId="88711f61-4254-4b21-a04c-6c123678efaf" providerId="ADAL" clId="{92E17241-5F55-443C-88EE-2DC0D47857A8}" dt="2021-02-28T10:17:14.187" v="4765"/>
          <ac:spMkLst>
            <pc:docMk/>
            <pc:sldMk cId="4149628113" sldId="2029"/>
            <ac:spMk id="18" creationId="{29990667-A833-48F8-ADCA-C5EBA11061D5}"/>
          </ac:spMkLst>
        </pc:spChg>
        <pc:spChg chg="add mod">
          <ac:chgData name="Yoav Guez" userId="88711f61-4254-4b21-a04c-6c123678efaf" providerId="ADAL" clId="{92E17241-5F55-443C-88EE-2DC0D47857A8}" dt="2021-02-14T11:10:00.299" v="1574"/>
          <ac:spMkLst>
            <pc:docMk/>
            <pc:sldMk cId="4149628113" sldId="2029"/>
            <ac:spMk id="19" creationId="{1872F143-1EB9-4D91-B448-E5D6B9608B42}"/>
          </ac:spMkLst>
        </pc:spChg>
        <pc:spChg chg="add del mod">
          <ac:chgData name="Yoav Guez" userId="88711f61-4254-4b21-a04c-6c123678efaf" providerId="ADAL" clId="{92E17241-5F55-443C-88EE-2DC0D47857A8}" dt="2021-02-28T10:17:14.187" v="4765"/>
          <ac:spMkLst>
            <pc:docMk/>
            <pc:sldMk cId="4149628113" sldId="2029"/>
            <ac:spMk id="19" creationId="{ED2D3184-A1F8-4642-A35E-856EF29E24D7}"/>
          </ac:spMkLst>
        </pc:spChg>
        <pc:spChg chg="add mod">
          <ac:chgData name="Yoav Guez" userId="88711f61-4254-4b21-a04c-6c123678efaf" providerId="ADAL" clId="{92E17241-5F55-443C-88EE-2DC0D47857A8}" dt="2021-02-28T10:18:37.360" v="4792" actId="1076"/>
          <ac:spMkLst>
            <pc:docMk/>
            <pc:sldMk cId="4149628113" sldId="2029"/>
            <ac:spMk id="20" creationId="{9131E8D4-1977-4584-B87E-44AB152AF7F5}"/>
          </ac:spMkLst>
        </pc:spChg>
        <pc:spChg chg="add mod">
          <ac:chgData name="Yoav Guez" userId="88711f61-4254-4b21-a04c-6c123678efaf" providerId="ADAL" clId="{92E17241-5F55-443C-88EE-2DC0D47857A8}" dt="2021-02-28T10:17:24.208" v="4766" actId="1076"/>
          <ac:spMkLst>
            <pc:docMk/>
            <pc:sldMk cId="4149628113" sldId="2029"/>
            <ac:spMk id="21" creationId="{417361A7-ABE2-4DD1-B1E1-F571800E087D}"/>
          </ac:spMkLst>
        </pc:spChg>
        <pc:spChg chg="add mod">
          <ac:chgData name="Yoav Guez" userId="88711f61-4254-4b21-a04c-6c123678efaf" providerId="ADAL" clId="{92E17241-5F55-443C-88EE-2DC0D47857A8}" dt="2021-02-28T10:17:30.415" v="4769" actId="1076"/>
          <ac:spMkLst>
            <pc:docMk/>
            <pc:sldMk cId="4149628113" sldId="2029"/>
            <ac:spMk id="22" creationId="{F62A1B56-CB96-4793-9CC2-9589545F488C}"/>
          </ac:spMkLst>
        </pc:spChg>
        <pc:spChg chg="add mod">
          <ac:chgData name="Yoav Guez" userId="88711f61-4254-4b21-a04c-6c123678efaf" providerId="ADAL" clId="{92E17241-5F55-443C-88EE-2DC0D47857A8}" dt="2021-02-28T10:18:24.223" v="4787" actId="2085"/>
          <ac:spMkLst>
            <pc:docMk/>
            <pc:sldMk cId="4149628113" sldId="2029"/>
            <ac:spMk id="23" creationId="{6E6859E6-36E5-43B5-9F56-6F3DBDC85F68}"/>
          </ac:spMkLst>
        </pc:spChg>
        <pc:spChg chg="add mod">
          <ac:chgData name="Yoav Guez" userId="88711f61-4254-4b21-a04c-6c123678efaf" providerId="ADAL" clId="{92E17241-5F55-443C-88EE-2DC0D47857A8}" dt="2021-02-28T10:18:37.360" v="4792" actId="1076"/>
          <ac:spMkLst>
            <pc:docMk/>
            <pc:sldMk cId="4149628113" sldId="2029"/>
            <ac:spMk id="24" creationId="{722A1123-577E-4401-9F4D-DA3D3264ED25}"/>
          </ac:spMkLst>
        </pc:spChg>
        <pc:spChg chg="add del mod">
          <ac:chgData name="Yoav Guez" userId="88711f61-4254-4b21-a04c-6c123678efaf" providerId="ADAL" clId="{92E17241-5F55-443C-88EE-2DC0D47857A8}" dt="2021-02-28T10:18:06.512" v="4782" actId="478"/>
          <ac:spMkLst>
            <pc:docMk/>
            <pc:sldMk cId="4149628113" sldId="2029"/>
            <ac:spMk id="25" creationId="{1203CE10-E4C4-4B8B-A7FB-B318905873A2}"/>
          </ac:spMkLst>
        </pc:spChg>
        <pc:spChg chg="add mod">
          <ac:chgData name="Yoav Guez" userId="88711f61-4254-4b21-a04c-6c123678efaf" providerId="ADAL" clId="{92E17241-5F55-443C-88EE-2DC0D47857A8}" dt="2021-02-28T10:17:34.295" v="4770" actId="1076"/>
          <ac:spMkLst>
            <pc:docMk/>
            <pc:sldMk cId="4149628113" sldId="2029"/>
            <ac:spMk id="26" creationId="{54A614A5-1E3A-40ED-BA7A-E23B2B6C13E9}"/>
          </ac:spMkLst>
        </pc:spChg>
        <pc:spChg chg="add del mod">
          <ac:chgData name="Yoav Guez" userId="88711f61-4254-4b21-a04c-6c123678efaf" providerId="ADAL" clId="{92E17241-5F55-443C-88EE-2DC0D47857A8}" dt="2021-02-14T11:17:35.659" v="1964"/>
          <ac:spMkLst>
            <pc:docMk/>
            <pc:sldMk cId="4149628113" sldId="2029"/>
            <ac:spMk id="26" creationId="{66334FFC-CA01-466F-91BF-578EBA3D42B6}"/>
          </ac:spMkLst>
        </pc:spChg>
        <pc:spChg chg="add mod">
          <ac:chgData name="Yoav Guez" userId="88711f61-4254-4b21-a04c-6c123678efaf" providerId="ADAL" clId="{92E17241-5F55-443C-88EE-2DC0D47857A8}" dt="2021-02-28T10:17:34.295" v="4770" actId="1076"/>
          <ac:spMkLst>
            <pc:docMk/>
            <pc:sldMk cId="4149628113" sldId="2029"/>
            <ac:spMk id="27" creationId="{8C174647-DF60-4917-A4EF-18FBBF78C665}"/>
          </ac:spMkLst>
        </pc:spChg>
        <pc:spChg chg="add mod">
          <ac:chgData name="Yoav Guez" userId="88711f61-4254-4b21-a04c-6c123678efaf" providerId="ADAL" clId="{92E17241-5F55-443C-88EE-2DC0D47857A8}" dt="2021-02-28T10:17:34.295" v="4770" actId="1076"/>
          <ac:spMkLst>
            <pc:docMk/>
            <pc:sldMk cId="4149628113" sldId="2029"/>
            <ac:spMk id="28" creationId="{48DB0BC2-4DA7-40F7-8CD3-64B02B42BC6E}"/>
          </ac:spMkLst>
        </pc:spChg>
        <pc:spChg chg="add mod">
          <ac:chgData name="Yoav Guez" userId="88711f61-4254-4b21-a04c-6c123678efaf" providerId="ADAL" clId="{92E17241-5F55-443C-88EE-2DC0D47857A8}" dt="2021-02-28T10:17:34.295" v="4770" actId="1076"/>
          <ac:spMkLst>
            <pc:docMk/>
            <pc:sldMk cId="4149628113" sldId="2029"/>
            <ac:spMk id="29" creationId="{302F4614-D3B4-4AB4-9C05-8E25B2A15B8C}"/>
          </ac:spMkLst>
        </pc:spChg>
        <pc:spChg chg="add mod">
          <ac:chgData name="Yoav Guez" userId="88711f61-4254-4b21-a04c-6c123678efaf" providerId="ADAL" clId="{92E17241-5F55-443C-88EE-2DC0D47857A8}" dt="2021-02-28T10:17:34.295" v="4770" actId="1076"/>
          <ac:spMkLst>
            <pc:docMk/>
            <pc:sldMk cId="4149628113" sldId="2029"/>
            <ac:spMk id="30" creationId="{DEE8875A-3DC7-4FF5-A9B9-30117AAB8582}"/>
          </ac:spMkLst>
        </pc:spChg>
        <pc:spChg chg="add mod">
          <ac:chgData name="Yoav Guez" userId="88711f61-4254-4b21-a04c-6c123678efaf" providerId="ADAL" clId="{92E17241-5F55-443C-88EE-2DC0D47857A8}" dt="2021-02-28T10:17:34.295" v="4770" actId="1076"/>
          <ac:spMkLst>
            <pc:docMk/>
            <pc:sldMk cId="4149628113" sldId="2029"/>
            <ac:spMk id="31" creationId="{51AFEC89-61E0-4C2A-AF35-62317CC33C6D}"/>
          </ac:spMkLst>
        </pc:spChg>
        <pc:spChg chg="add mod">
          <ac:chgData name="Yoav Guez" userId="88711f61-4254-4b21-a04c-6c123678efaf" providerId="ADAL" clId="{92E17241-5F55-443C-88EE-2DC0D47857A8}" dt="2021-02-28T10:17:34.295" v="4770" actId="1076"/>
          <ac:spMkLst>
            <pc:docMk/>
            <pc:sldMk cId="4149628113" sldId="2029"/>
            <ac:spMk id="32" creationId="{382CA1D0-46F1-4F2A-95C7-35E76DE7024B}"/>
          </ac:spMkLst>
        </pc:spChg>
        <pc:spChg chg="add mod">
          <ac:chgData name="Yoav Guez" userId="88711f61-4254-4b21-a04c-6c123678efaf" providerId="ADAL" clId="{92E17241-5F55-443C-88EE-2DC0D47857A8}" dt="2021-02-28T10:17:34.295" v="4770" actId="1076"/>
          <ac:spMkLst>
            <pc:docMk/>
            <pc:sldMk cId="4149628113" sldId="2029"/>
            <ac:spMk id="33" creationId="{C2A782DF-0C24-448D-A501-23B0DC2CD63E}"/>
          </ac:spMkLst>
        </pc:spChg>
        <pc:spChg chg="add mod">
          <ac:chgData name="Yoav Guez" userId="88711f61-4254-4b21-a04c-6c123678efaf" providerId="ADAL" clId="{92E17241-5F55-443C-88EE-2DC0D47857A8}" dt="2021-02-28T10:17:34.295" v="4770" actId="1076"/>
          <ac:spMkLst>
            <pc:docMk/>
            <pc:sldMk cId="4149628113" sldId="2029"/>
            <ac:spMk id="34" creationId="{B2550449-8484-4182-B090-CDA3F35A4CD4}"/>
          </ac:spMkLst>
        </pc:spChg>
        <pc:picChg chg="del">
          <ac:chgData name="Yoav Guez" userId="88711f61-4254-4b21-a04c-6c123678efaf" providerId="ADAL" clId="{92E17241-5F55-443C-88EE-2DC0D47857A8}" dt="2021-02-14T11:05:17.433" v="1298" actId="478"/>
          <ac:picMkLst>
            <pc:docMk/>
            <pc:sldMk cId="4149628113" sldId="2029"/>
            <ac:picMk id="2" creationId="{DA2C84DD-63D9-469F-9103-D2B3DD85A2D5}"/>
          </ac:picMkLst>
        </pc:picChg>
        <pc:picChg chg="add del mod">
          <ac:chgData name="Yoav Guez" userId="88711f61-4254-4b21-a04c-6c123678efaf" providerId="ADAL" clId="{92E17241-5F55-443C-88EE-2DC0D47857A8}" dt="2021-02-28T10:12:23.081" v="4623" actId="478"/>
          <ac:picMkLst>
            <pc:docMk/>
            <pc:sldMk cId="4149628113" sldId="2029"/>
            <ac:picMk id="3" creationId="{AC306611-DF4B-4C4B-90C8-19E6FB6E48B2}"/>
          </ac:picMkLst>
        </pc:picChg>
        <pc:picChg chg="del">
          <ac:chgData name="Yoav Guez" userId="88711f61-4254-4b21-a04c-6c123678efaf" providerId="ADAL" clId="{92E17241-5F55-443C-88EE-2DC0D47857A8}" dt="2021-02-14T11:05:10.073" v="1296" actId="478"/>
          <ac:picMkLst>
            <pc:docMk/>
            <pc:sldMk cId="4149628113" sldId="2029"/>
            <ac:picMk id="4" creationId="{D4A3F9E3-E98B-4A5B-86EC-861C73825708}"/>
          </ac:picMkLst>
        </pc:picChg>
        <pc:picChg chg="del">
          <ac:chgData name="Yoav Guez" userId="88711f61-4254-4b21-a04c-6c123678efaf" providerId="ADAL" clId="{92E17241-5F55-443C-88EE-2DC0D47857A8}" dt="2021-02-14T11:05:10.681" v="1297" actId="478"/>
          <ac:picMkLst>
            <pc:docMk/>
            <pc:sldMk cId="4149628113" sldId="2029"/>
            <ac:picMk id="11" creationId="{786CB3BE-148D-423E-8C12-8E260043EF5C}"/>
          </ac:picMkLst>
        </pc:picChg>
        <pc:picChg chg="del mod">
          <ac:chgData name="Yoav Guez" userId="88711f61-4254-4b21-a04c-6c123678efaf" providerId="ADAL" clId="{92E17241-5F55-443C-88EE-2DC0D47857A8}" dt="2021-02-28T10:13:21.577" v="4639" actId="21"/>
          <ac:picMkLst>
            <pc:docMk/>
            <pc:sldMk cId="4149628113" sldId="2029"/>
            <ac:picMk id="16" creationId="{EA83A633-1B20-460D-A4B0-CF1C9558F7F6}"/>
          </ac:picMkLst>
        </pc:picChg>
        <pc:picChg chg="add mod">
          <ac:chgData name="Yoav Guez" userId="88711f61-4254-4b21-a04c-6c123678efaf" providerId="ADAL" clId="{92E17241-5F55-443C-88EE-2DC0D47857A8}" dt="2021-02-14T11:10:00.299" v="1574"/>
          <ac:picMkLst>
            <pc:docMk/>
            <pc:sldMk cId="4149628113" sldId="2029"/>
            <ac:picMk id="18" creationId="{A066208B-9187-4335-9509-C15AE4F8E91E}"/>
          </ac:picMkLst>
        </pc:picChg>
        <pc:picChg chg="add mod">
          <ac:chgData name="Yoav Guez" userId="88711f61-4254-4b21-a04c-6c123678efaf" providerId="ADAL" clId="{92E17241-5F55-443C-88EE-2DC0D47857A8}" dt="2021-02-28T10:17:34.295" v="4770" actId="1076"/>
          <ac:picMkLst>
            <pc:docMk/>
            <pc:sldMk cId="4149628113" sldId="2029"/>
            <ac:picMk id="35" creationId="{628F945F-9A7F-4265-8DFE-58EB3C696916}"/>
          </ac:picMkLst>
        </pc:picChg>
      </pc:sldChg>
      <pc:sldChg chg="addSp delSp modSp add mod">
        <pc:chgData name="Yoav Guez" userId="88711f61-4254-4b21-a04c-6c123678efaf" providerId="ADAL" clId="{92E17241-5F55-443C-88EE-2DC0D47857A8}" dt="2021-02-28T13:02:19.982" v="5245" actId="14100"/>
        <pc:sldMkLst>
          <pc:docMk/>
          <pc:sldMk cId="915358545" sldId="2030"/>
        </pc:sldMkLst>
        <pc:spChg chg="mod">
          <ac:chgData name="Yoav Guez" userId="88711f61-4254-4b21-a04c-6c123678efaf" providerId="ADAL" clId="{92E17241-5F55-443C-88EE-2DC0D47857A8}" dt="2021-02-28T13:01:25.786" v="5229" actId="6549"/>
          <ac:spMkLst>
            <pc:docMk/>
            <pc:sldMk cId="915358545" sldId="2030"/>
            <ac:spMk id="2" creationId="{39DF0A53-9AF0-4B6D-9C8C-1DDBEA1F93AB}"/>
          </ac:spMkLst>
        </pc:spChg>
        <pc:spChg chg="mod">
          <ac:chgData name="Yoav Guez" userId="88711f61-4254-4b21-a04c-6c123678efaf" providerId="ADAL" clId="{92E17241-5F55-443C-88EE-2DC0D47857A8}" dt="2021-02-28T13:01:50.216" v="5236" actId="207"/>
          <ac:spMkLst>
            <pc:docMk/>
            <pc:sldMk cId="915358545" sldId="2030"/>
            <ac:spMk id="3" creationId="{4DBAD7C1-B814-4037-9500-802AFDB991D7}"/>
          </ac:spMkLst>
        </pc:spChg>
        <pc:spChg chg="add mod">
          <ac:chgData name="Yoav Guez" userId="88711f61-4254-4b21-a04c-6c123678efaf" providerId="ADAL" clId="{92E17241-5F55-443C-88EE-2DC0D47857A8}" dt="2021-02-28T13:01:30.519" v="5231" actId="1076"/>
          <ac:spMkLst>
            <pc:docMk/>
            <pc:sldMk cId="915358545" sldId="2030"/>
            <ac:spMk id="4" creationId="{92099C43-4FA4-47E1-8B8A-D419EBB1C65F}"/>
          </ac:spMkLst>
        </pc:spChg>
        <pc:spChg chg="add mod">
          <ac:chgData name="Yoav Guez" userId="88711f61-4254-4b21-a04c-6c123678efaf" providerId="ADAL" clId="{92E17241-5F55-443C-88EE-2DC0D47857A8}" dt="2021-02-28T13:02:19.982" v="5245" actId="14100"/>
          <ac:spMkLst>
            <pc:docMk/>
            <pc:sldMk cId="915358545" sldId="2030"/>
            <ac:spMk id="5" creationId="{ED9E0EED-E66A-447F-8150-F5693D71F8F8}"/>
          </ac:spMkLst>
        </pc:spChg>
        <pc:spChg chg="add mod">
          <ac:chgData name="Yoav Guez" userId="88711f61-4254-4b21-a04c-6c123678efaf" providerId="ADAL" clId="{92E17241-5F55-443C-88EE-2DC0D47857A8}" dt="2021-02-28T13:01:50.216" v="5236" actId="207"/>
          <ac:spMkLst>
            <pc:docMk/>
            <pc:sldMk cId="915358545" sldId="2030"/>
            <ac:spMk id="11" creationId="{00220A49-4129-4A1D-96D6-A78F0EBA07DF}"/>
          </ac:spMkLst>
        </pc:spChg>
        <pc:spChg chg="add mod">
          <ac:chgData name="Yoav Guez" userId="88711f61-4254-4b21-a04c-6c123678efaf" providerId="ADAL" clId="{92E17241-5F55-443C-88EE-2DC0D47857A8}" dt="2021-02-28T13:01:50.216" v="5236" actId="207"/>
          <ac:spMkLst>
            <pc:docMk/>
            <pc:sldMk cId="915358545" sldId="2030"/>
            <ac:spMk id="12" creationId="{25127A8F-2920-4D09-8189-E9CAA6E6ED57}"/>
          </ac:spMkLst>
        </pc:spChg>
        <pc:spChg chg="add mod">
          <ac:chgData name="Yoav Guez" userId="88711f61-4254-4b21-a04c-6c123678efaf" providerId="ADAL" clId="{92E17241-5F55-443C-88EE-2DC0D47857A8}" dt="2021-02-28T13:01:50.216" v="5236" actId="207"/>
          <ac:spMkLst>
            <pc:docMk/>
            <pc:sldMk cId="915358545" sldId="2030"/>
            <ac:spMk id="13" creationId="{71D1E784-3D8E-41C5-8072-E6897E27DD4D}"/>
          </ac:spMkLst>
        </pc:spChg>
        <pc:spChg chg="del">
          <ac:chgData name="Yoav Guez" userId="88711f61-4254-4b21-a04c-6c123678efaf" providerId="ADAL" clId="{92E17241-5F55-443C-88EE-2DC0D47857A8}" dt="2021-02-14T12:21:54.025" v="3585" actId="478"/>
          <ac:spMkLst>
            <pc:docMk/>
            <pc:sldMk cId="915358545" sldId="2030"/>
            <ac:spMk id="29" creationId="{7D28D2BA-9D92-4385-8E1D-5ABFCC5E8D09}"/>
          </ac:spMkLst>
        </pc:spChg>
        <pc:spChg chg="del">
          <ac:chgData name="Yoav Guez" userId="88711f61-4254-4b21-a04c-6c123678efaf" providerId="ADAL" clId="{92E17241-5F55-443C-88EE-2DC0D47857A8}" dt="2021-02-14T12:21:54.025" v="3585" actId="478"/>
          <ac:spMkLst>
            <pc:docMk/>
            <pc:sldMk cId="915358545" sldId="2030"/>
            <ac:spMk id="31" creationId="{59F0F3F6-9F57-41C7-8A1F-231D72814748}"/>
          </ac:spMkLst>
        </pc:spChg>
        <pc:picChg chg="del">
          <ac:chgData name="Yoav Guez" userId="88711f61-4254-4b21-a04c-6c123678efaf" providerId="ADAL" clId="{92E17241-5F55-443C-88EE-2DC0D47857A8}" dt="2021-02-14T12:20:53.608" v="3503" actId="478"/>
          <ac:picMkLst>
            <pc:docMk/>
            <pc:sldMk cId="915358545" sldId="2030"/>
            <ac:picMk id="6" creationId="{20FC8465-1F63-43E8-9380-D546745A575B}"/>
          </ac:picMkLst>
        </pc:picChg>
        <pc:picChg chg="mod">
          <ac:chgData name="Yoav Guez" userId="88711f61-4254-4b21-a04c-6c123678efaf" providerId="ADAL" clId="{92E17241-5F55-443C-88EE-2DC0D47857A8}" dt="2021-02-28T13:01:28.319" v="5230" actId="1076"/>
          <ac:picMkLst>
            <pc:docMk/>
            <pc:sldMk cId="915358545" sldId="2030"/>
            <ac:picMk id="10" creationId="{EB178FB1-3FF4-4CA7-B432-9E27F2F26D81}"/>
          </ac:picMkLst>
        </pc:picChg>
        <pc:picChg chg="del">
          <ac:chgData name="Yoav Guez" userId="88711f61-4254-4b21-a04c-6c123678efaf" providerId="ADAL" clId="{92E17241-5F55-443C-88EE-2DC0D47857A8}" dt="2021-02-14T12:20:54.144" v="3504" actId="478"/>
          <ac:picMkLst>
            <pc:docMk/>
            <pc:sldMk cId="915358545" sldId="2030"/>
            <ac:picMk id="24" creationId="{2DDCDFC3-B025-4D1D-A485-608D3C820F3D}"/>
          </ac:picMkLst>
        </pc:picChg>
        <pc:picChg chg="del">
          <ac:chgData name="Yoav Guez" userId="88711f61-4254-4b21-a04c-6c123678efaf" providerId="ADAL" clId="{92E17241-5F55-443C-88EE-2DC0D47857A8}" dt="2021-02-14T12:20:54.921" v="3505" actId="478"/>
          <ac:picMkLst>
            <pc:docMk/>
            <pc:sldMk cId="915358545" sldId="2030"/>
            <ac:picMk id="52" creationId="{8D9D3623-54C7-4FA5-BCE3-D40A050A49AF}"/>
          </ac:picMkLst>
        </pc:picChg>
      </pc:sldChg>
      <pc:sldChg chg="add del">
        <pc:chgData name="Yoav Guez" userId="88711f61-4254-4b21-a04c-6c123678efaf" providerId="ADAL" clId="{92E17241-5F55-443C-88EE-2DC0D47857A8}" dt="2021-02-14T16:56:14.453" v="4008"/>
        <pc:sldMkLst>
          <pc:docMk/>
          <pc:sldMk cId="1670474572" sldId="2031"/>
        </pc:sldMkLst>
      </pc:sldChg>
      <pc:sldChg chg="modSp add mod">
        <pc:chgData name="Yoav Guez" userId="88711f61-4254-4b21-a04c-6c123678efaf" providerId="ADAL" clId="{92E17241-5F55-443C-88EE-2DC0D47857A8}" dt="2021-02-14T16:56:29.995" v="4035" actId="20577"/>
        <pc:sldMkLst>
          <pc:docMk/>
          <pc:sldMk cId="3562193502" sldId="2031"/>
        </pc:sldMkLst>
        <pc:spChg chg="mod">
          <ac:chgData name="Yoav Guez" userId="88711f61-4254-4b21-a04c-6c123678efaf" providerId="ADAL" clId="{92E17241-5F55-443C-88EE-2DC0D47857A8}" dt="2021-02-14T16:56:29.995" v="4035" actId="20577"/>
          <ac:spMkLst>
            <pc:docMk/>
            <pc:sldMk cId="3562193502" sldId="2031"/>
            <ac:spMk id="21" creationId="{CF658EF9-323F-4ACB-9EBD-4208496FBFA0}"/>
          </ac:spMkLst>
        </pc:spChg>
      </pc:sldChg>
      <pc:sldChg chg="add">
        <pc:chgData name="Yoav Guez" userId="88711f61-4254-4b21-a04c-6c123678efaf" providerId="ADAL" clId="{92E17241-5F55-443C-88EE-2DC0D47857A8}" dt="2021-02-14T16:57:23.138" v="4046"/>
        <pc:sldMkLst>
          <pc:docMk/>
          <pc:sldMk cId="1282089632" sldId="2032"/>
        </pc:sldMkLst>
      </pc:sldChg>
      <pc:sldChg chg="addSp delSp modSp add mod">
        <pc:chgData name="Yoav Guez" userId="88711f61-4254-4b21-a04c-6c123678efaf" providerId="ADAL" clId="{92E17241-5F55-443C-88EE-2DC0D47857A8}" dt="2021-02-28T13:02:25.771" v="5246"/>
        <pc:sldMkLst>
          <pc:docMk/>
          <pc:sldMk cId="3600582340" sldId="2033"/>
        </pc:sldMkLst>
        <pc:spChg chg="del">
          <ac:chgData name="Yoav Guez" userId="88711f61-4254-4b21-a04c-6c123678efaf" providerId="ADAL" clId="{92E17241-5F55-443C-88EE-2DC0D47857A8}" dt="2021-02-28T10:15:33.219" v="4736" actId="478"/>
          <ac:spMkLst>
            <pc:docMk/>
            <pc:sldMk cId="3600582340" sldId="2033"/>
            <ac:spMk id="7" creationId="{CBEBFD01-75F7-472C-A1F2-9F791570F98A}"/>
          </ac:spMkLst>
        </pc:spChg>
        <pc:spChg chg="mod">
          <ac:chgData name="Yoav Guez" userId="88711f61-4254-4b21-a04c-6c123678efaf" providerId="ADAL" clId="{92E17241-5F55-443C-88EE-2DC0D47857A8}" dt="2021-02-28T10:16:33.247" v="4763" actId="1076"/>
          <ac:spMkLst>
            <pc:docMk/>
            <pc:sldMk cId="3600582340" sldId="2033"/>
            <ac:spMk id="10" creationId="{A092A515-F6D4-41A5-9796-D95AB5F9154E}"/>
          </ac:spMkLst>
        </pc:spChg>
        <pc:spChg chg="add mod">
          <ac:chgData name="Yoav Guez" userId="88711f61-4254-4b21-a04c-6c123678efaf" providerId="ADAL" clId="{92E17241-5F55-443C-88EE-2DC0D47857A8}" dt="2021-02-28T13:02:25.771" v="5246"/>
          <ac:spMkLst>
            <pc:docMk/>
            <pc:sldMk cId="3600582340" sldId="2033"/>
            <ac:spMk id="12" creationId="{AA662D4F-895C-45EE-BE0F-4E79A9F6B645}"/>
          </ac:spMkLst>
        </pc:spChg>
        <pc:picChg chg="add mod">
          <ac:chgData name="Yoav Guez" userId="88711f61-4254-4b21-a04c-6c123678efaf" providerId="ADAL" clId="{92E17241-5F55-443C-88EE-2DC0D47857A8}" dt="2021-02-28T10:16:30.535" v="4762" actId="1076"/>
          <ac:picMkLst>
            <pc:docMk/>
            <pc:sldMk cId="3600582340" sldId="2033"/>
            <ac:picMk id="8" creationId="{FDE6E333-8465-48C6-B1E1-4CE9EAA066C4}"/>
          </ac:picMkLst>
        </pc:picChg>
        <pc:picChg chg="add del mod">
          <ac:chgData name="Yoav Guez" userId="88711f61-4254-4b21-a04c-6c123678efaf" providerId="ADAL" clId="{92E17241-5F55-443C-88EE-2DC0D47857A8}" dt="2021-02-28T10:16:24.929" v="4759" actId="478"/>
          <ac:picMkLst>
            <pc:docMk/>
            <pc:sldMk cId="3600582340" sldId="2033"/>
            <ac:picMk id="9" creationId="{2916AEBC-ACA5-46CB-AB21-0D359C73DFD9}"/>
          </ac:picMkLst>
        </pc:picChg>
        <pc:picChg chg="mod">
          <ac:chgData name="Yoav Guez" userId="88711f61-4254-4b21-a04c-6c123678efaf" providerId="ADAL" clId="{92E17241-5F55-443C-88EE-2DC0D47857A8}" dt="2021-02-28T10:15:49.993" v="4748" actId="1076"/>
          <ac:picMkLst>
            <pc:docMk/>
            <pc:sldMk cId="3600582340" sldId="2033"/>
            <ac:picMk id="1026" creationId="{66463DAB-EAE4-423A-B067-98438B367CF8}"/>
          </ac:picMkLst>
        </pc:picChg>
      </pc:sldChg>
      <pc:sldChg chg="addSp delSp modSp new del">
        <pc:chgData name="Yoav Guez" userId="88711f61-4254-4b21-a04c-6c123678efaf" providerId="ADAL" clId="{92E17241-5F55-443C-88EE-2DC0D47857A8}" dt="2021-02-28T13:17:28.609" v="5254" actId="680"/>
        <pc:sldMkLst>
          <pc:docMk/>
          <pc:sldMk cId="2104893461" sldId="2034"/>
        </pc:sldMkLst>
        <pc:spChg chg="add del mod">
          <ac:chgData name="Yoav Guez" userId="88711f61-4254-4b21-a04c-6c123678efaf" providerId="ADAL" clId="{92E17241-5F55-443C-88EE-2DC0D47857A8}" dt="2021-02-28T13:17:27" v="5253"/>
          <ac:spMkLst>
            <pc:docMk/>
            <pc:sldMk cId="2104893461" sldId="2034"/>
            <ac:spMk id="2" creationId="{AF2456FD-C194-4741-A68A-76988928AE44}"/>
          </ac:spMkLst>
        </pc:spChg>
      </pc:sldChg>
      <pc:sldChg chg="addSp delSp modSp add mod modNotesTx">
        <pc:chgData name="Yoav Guez" userId="88711f61-4254-4b21-a04c-6c123678efaf" providerId="ADAL" clId="{92E17241-5F55-443C-88EE-2DC0D47857A8}" dt="2021-02-28T13:21:41.941" v="5412" actId="1076"/>
        <pc:sldMkLst>
          <pc:docMk/>
          <pc:sldMk cId="3252714372" sldId="2034"/>
        </pc:sldMkLst>
        <pc:spChg chg="add mod">
          <ac:chgData name="Yoav Guez" userId="88711f61-4254-4b21-a04c-6c123678efaf" providerId="ADAL" clId="{92E17241-5F55-443C-88EE-2DC0D47857A8}" dt="2021-02-28T13:21:18.148" v="5390" actId="1076"/>
          <ac:spMkLst>
            <pc:docMk/>
            <pc:sldMk cId="3252714372" sldId="2034"/>
            <ac:spMk id="2" creationId="{D7DA20FB-B463-4A85-8AFB-305132097353}"/>
          </ac:spMkLst>
        </pc:spChg>
        <pc:spChg chg="add mod">
          <ac:chgData name="Yoav Guez" userId="88711f61-4254-4b21-a04c-6c123678efaf" providerId="ADAL" clId="{92E17241-5F55-443C-88EE-2DC0D47857A8}" dt="2021-02-28T13:20:11.143" v="5300"/>
          <ac:spMkLst>
            <pc:docMk/>
            <pc:sldMk cId="3252714372" sldId="2034"/>
            <ac:spMk id="14" creationId="{D8C97768-1A5B-43CA-8C66-40F5F28DDCF3}"/>
          </ac:spMkLst>
        </pc:spChg>
        <pc:spChg chg="add mod">
          <ac:chgData name="Yoav Guez" userId="88711f61-4254-4b21-a04c-6c123678efaf" providerId="ADAL" clId="{92E17241-5F55-443C-88EE-2DC0D47857A8}" dt="2021-02-28T13:21:26.861" v="5394" actId="1076"/>
          <ac:spMkLst>
            <pc:docMk/>
            <pc:sldMk cId="3252714372" sldId="2034"/>
            <ac:spMk id="15" creationId="{9DB7BF1C-7745-427E-803F-97FBBF44C15A}"/>
          </ac:spMkLst>
        </pc:spChg>
        <pc:spChg chg="add mod">
          <ac:chgData name="Yoav Guez" userId="88711f61-4254-4b21-a04c-6c123678efaf" providerId="ADAL" clId="{92E17241-5F55-443C-88EE-2DC0D47857A8}" dt="2021-02-28T13:21:41.941" v="5412" actId="1076"/>
          <ac:spMkLst>
            <pc:docMk/>
            <pc:sldMk cId="3252714372" sldId="2034"/>
            <ac:spMk id="17" creationId="{90F4519B-E737-46C2-8DCC-53E8F467E560}"/>
          </ac:spMkLst>
        </pc:spChg>
        <pc:spChg chg="mod">
          <ac:chgData name="Yoav Guez" userId="88711f61-4254-4b21-a04c-6c123678efaf" providerId="ADAL" clId="{92E17241-5F55-443C-88EE-2DC0D47857A8}" dt="2021-02-28T13:20:11.143" v="5300"/>
          <ac:spMkLst>
            <pc:docMk/>
            <pc:sldMk cId="3252714372" sldId="2034"/>
            <ac:spMk id="18" creationId="{D9491893-DA71-4160-BFA1-B3D451DB165D}"/>
          </ac:spMkLst>
        </pc:spChg>
        <pc:grpChg chg="del">
          <ac:chgData name="Yoav Guez" userId="88711f61-4254-4b21-a04c-6c123678efaf" providerId="ADAL" clId="{92E17241-5F55-443C-88EE-2DC0D47857A8}" dt="2021-02-28T13:17:31.975" v="5256" actId="478"/>
          <ac:grpSpMkLst>
            <pc:docMk/>
            <pc:sldMk cId="3252714372" sldId="2034"/>
            <ac:grpSpMk id="10" creationId="{BF9F84A0-5E69-46F7-8494-935540D2EC1F}"/>
          </ac:grpSpMkLst>
        </pc:grpChg>
        <pc:grpChg chg="del mod">
          <ac:chgData name="Yoav Guez" userId="88711f61-4254-4b21-a04c-6c123678efaf" providerId="ADAL" clId="{92E17241-5F55-443C-88EE-2DC0D47857A8}" dt="2021-02-28T13:21:12.605" v="5387" actId="478"/>
          <ac:grpSpMkLst>
            <pc:docMk/>
            <pc:sldMk cId="3252714372" sldId="2034"/>
            <ac:grpSpMk id="19" creationId="{A71219CC-3996-4B36-B094-8B6903B5D8B7}"/>
          </ac:grpSpMkLst>
        </pc:grpChg>
        <pc:picChg chg="add mod">
          <ac:chgData name="Yoav Guez" userId="88711f61-4254-4b21-a04c-6c123678efaf" providerId="ADAL" clId="{92E17241-5F55-443C-88EE-2DC0D47857A8}" dt="2021-02-28T13:21:20.004" v="5391" actId="1076"/>
          <ac:picMkLst>
            <pc:docMk/>
            <pc:sldMk cId="3252714372" sldId="2034"/>
            <ac:picMk id="3" creationId="{100F9EBD-31D2-4527-B41C-BB3FC24BC7EF}"/>
          </ac:picMkLst>
        </pc:picChg>
        <pc:picChg chg="mod">
          <ac:chgData name="Yoav Guez" userId="88711f61-4254-4b21-a04c-6c123678efaf" providerId="ADAL" clId="{92E17241-5F55-443C-88EE-2DC0D47857A8}" dt="2021-02-28T13:20:11.143" v="5300"/>
          <ac:picMkLst>
            <pc:docMk/>
            <pc:sldMk cId="3252714372" sldId="2034"/>
            <ac:picMk id="5" creationId="{FDE4B0FB-D9C4-464C-9CE2-87A08B6EC715}"/>
          </ac:picMkLst>
        </pc:picChg>
        <pc:picChg chg="mod">
          <ac:chgData name="Yoav Guez" userId="88711f61-4254-4b21-a04c-6c123678efaf" providerId="ADAL" clId="{92E17241-5F55-443C-88EE-2DC0D47857A8}" dt="2021-02-28T13:18:46.685" v="5279" actId="1076"/>
          <ac:picMkLst>
            <pc:docMk/>
            <pc:sldMk cId="3252714372" sldId="2034"/>
            <ac:picMk id="8" creationId="{77AC5595-20B6-4CC2-B90C-33EC40BF1A85}"/>
          </ac:picMkLst>
        </pc:picChg>
        <pc:picChg chg="del">
          <ac:chgData name="Yoav Guez" userId="88711f61-4254-4b21-a04c-6c123678efaf" providerId="ADAL" clId="{92E17241-5F55-443C-88EE-2DC0D47857A8}" dt="2021-02-28T13:17:52.318" v="5265" actId="478"/>
          <ac:picMkLst>
            <pc:docMk/>
            <pc:sldMk cId="3252714372" sldId="2034"/>
            <ac:picMk id="9" creationId="{62F689A3-755F-482A-A6A7-C8DC4C96024F}"/>
          </ac:picMkLst>
        </pc:picChg>
        <pc:picChg chg="del mod">
          <ac:chgData name="Yoav Guez" userId="88711f61-4254-4b21-a04c-6c123678efaf" providerId="ADAL" clId="{92E17241-5F55-443C-88EE-2DC0D47857A8}" dt="2021-02-28T13:18:39.054" v="5276" actId="478"/>
          <ac:picMkLst>
            <pc:docMk/>
            <pc:sldMk cId="3252714372" sldId="2034"/>
            <ac:picMk id="16" creationId="{EA83A633-1B20-460D-A4B0-CF1C9558F7F6}"/>
          </ac:picMkLst>
        </pc:picChg>
        <pc:picChg chg="add mod">
          <ac:chgData name="Yoav Guez" userId="88711f61-4254-4b21-a04c-6c123678efaf" providerId="ADAL" clId="{92E17241-5F55-443C-88EE-2DC0D47857A8}" dt="2021-02-28T13:21:28.923" v="5395" actId="1076"/>
          <ac:picMkLst>
            <pc:docMk/>
            <pc:sldMk cId="3252714372" sldId="2034"/>
            <ac:picMk id="2050" creationId="{A91E099F-39DB-4746-BEC6-F14BBAF8D5E4}"/>
          </ac:picMkLst>
        </pc:picChg>
      </pc:sldChg>
    </pc:docChg>
  </pc:docChgLst>
  <pc:docChgLst>
    <pc:chgData name="Yoav Guez" userId="88711f61-4254-4b21-a04c-6c123678efaf" providerId="ADAL" clId="{FC1EF36E-3E3D-4804-82B5-8A7D7082754D}"/>
    <pc:docChg chg="undo custSel mod addSld delSld modSld sldOrd modSection">
      <pc:chgData name="Yoav Guez" userId="88711f61-4254-4b21-a04c-6c123678efaf" providerId="ADAL" clId="{FC1EF36E-3E3D-4804-82B5-8A7D7082754D}" dt="2021-02-28T21:47:10.868" v="1339"/>
      <pc:docMkLst>
        <pc:docMk/>
      </pc:docMkLst>
      <pc:sldChg chg="del">
        <pc:chgData name="Yoav Guez" userId="88711f61-4254-4b21-a04c-6c123678efaf" providerId="ADAL" clId="{FC1EF36E-3E3D-4804-82B5-8A7D7082754D}" dt="2021-02-28T21:14:52.172" v="103" actId="47"/>
        <pc:sldMkLst>
          <pc:docMk/>
          <pc:sldMk cId="873890146" sldId="740"/>
        </pc:sldMkLst>
      </pc:sldChg>
      <pc:sldChg chg="addSp delSp modSp mod">
        <pc:chgData name="Yoav Guez" userId="88711f61-4254-4b21-a04c-6c123678efaf" providerId="ADAL" clId="{FC1EF36E-3E3D-4804-82B5-8A7D7082754D}" dt="2021-02-28T21:14:45.731" v="101" actId="14100"/>
        <pc:sldMkLst>
          <pc:docMk/>
          <pc:sldMk cId="1566585750" sldId="764"/>
        </pc:sldMkLst>
        <pc:spChg chg="mod">
          <ac:chgData name="Yoav Guez" userId="88711f61-4254-4b21-a04c-6c123678efaf" providerId="ADAL" clId="{FC1EF36E-3E3D-4804-82B5-8A7D7082754D}" dt="2021-02-28T20:58:57.386" v="83" actId="1076"/>
          <ac:spMkLst>
            <pc:docMk/>
            <pc:sldMk cId="1566585750" sldId="764"/>
            <ac:spMk id="2" creationId="{00000000-0000-0000-0000-000000000000}"/>
          </ac:spMkLst>
        </pc:spChg>
        <pc:spChg chg="mod">
          <ac:chgData name="Yoav Guez" userId="88711f61-4254-4b21-a04c-6c123678efaf" providerId="ADAL" clId="{FC1EF36E-3E3D-4804-82B5-8A7D7082754D}" dt="2021-02-28T20:58:09.044" v="47" actId="1076"/>
          <ac:spMkLst>
            <pc:docMk/>
            <pc:sldMk cId="1566585750" sldId="764"/>
            <ac:spMk id="5" creationId="{98C69976-DB10-408C-B58B-3791ABEB07B8}"/>
          </ac:spMkLst>
        </pc:spChg>
        <pc:picChg chg="add mod">
          <ac:chgData name="Yoav Guez" userId="88711f61-4254-4b21-a04c-6c123678efaf" providerId="ADAL" clId="{FC1EF36E-3E3D-4804-82B5-8A7D7082754D}" dt="2021-02-28T21:14:40.283" v="98" actId="1076"/>
          <ac:picMkLst>
            <pc:docMk/>
            <pc:sldMk cId="1566585750" sldId="764"/>
            <ac:picMk id="3" creationId="{2F5A5C97-1789-4CC3-AF27-023B9DDA3E2C}"/>
          </ac:picMkLst>
        </pc:picChg>
        <pc:picChg chg="mod">
          <ac:chgData name="Yoav Guez" userId="88711f61-4254-4b21-a04c-6c123678efaf" providerId="ADAL" clId="{FC1EF36E-3E3D-4804-82B5-8A7D7082754D}" dt="2021-02-28T21:14:45.731" v="101" actId="14100"/>
          <ac:picMkLst>
            <pc:docMk/>
            <pc:sldMk cId="1566585750" sldId="764"/>
            <ac:picMk id="7" creationId="{A4A8AC85-45FA-4D61-8FC1-F27F50583DC3}"/>
          </ac:picMkLst>
        </pc:picChg>
        <pc:picChg chg="add mod">
          <ac:chgData name="Yoav Guez" userId="88711f61-4254-4b21-a04c-6c123678efaf" providerId="ADAL" clId="{FC1EF36E-3E3D-4804-82B5-8A7D7082754D}" dt="2021-02-28T21:14:37.890" v="96" actId="14100"/>
          <ac:picMkLst>
            <pc:docMk/>
            <pc:sldMk cId="1566585750" sldId="764"/>
            <ac:picMk id="8" creationId="{09F96F38-E666-4C3A-96CC-8196EA451408}"/>
          </ac:picMkLst>
        </pc:picChg>
        <pc:picChg chg="add mod">
          <ac:chgData name="Yoav Guez" userId="88711f61-4254-4b21-a04c-6c123678efaf" providerId="ADAL" clId="{FC1EF36E-3E3D-4804-82B5-8A7D7082754D}" dt="2021-02-28T21:14:39.482" v="97" actId="1076"/>
          <ac:picMkLst>
            <pc:docMk/>
            <pc:sldMk cId="1566585750" sldId="764"/>
            <ac:picMk id="1026" creationId="{E922F0B5-CEC2-487C-8D3D-FFCBDB46AE09}"/>
          </ac:picMkLst>
        </pc:picChg>
        <pc:picChg chg="add del mod">
          <ac:chgData name="Yoav Guez" userId="88711f61-4254-4b21-a04c-6c123678efaf" providerId="ADAL" clId="{FC1EF36E-3E3D-4804-82B5-8A7D7082754D}" dt="2021-02-28T21:05:52.147" v="89" actId="478"/>
          <ac:picMkLst>
            <pc:docMk/>
            <pc:sldMk cId="1566585750" sldId="764"/>
            <ac:picMk id="1028" creationId="{C48BAC3B-71AD-4727-AA21-0147E19D63CF}"/>
          </ac:picMkLst>
        </pc:picChg>
      </pc:sldChg>
      <pc:sldChg chg="modSp mod modNotesTx">
        <pc:chgData name="Yoav Guez" userId="88711f61-4254-4b21-a04c-6c123678efaf" providerId="ADAL" clId="{FC1EF36E-3E3D-4804-82B5-8A7D7082754D}" dt="2021-02-28T21:24:14.115" v="548" actId="20577"/>
        <pc:sldMkLst>
          <pc:docMk/>
          <pc:sldMk cId="2385075988" sldId="768"/>
        </pc:sldMkLst>
        <pc:spChg chg="mod">
          <ac:chgData name="Yoav Guez" userId="88711f61-4254-4b21-a04c-6c123678efaf" providerId="ADAL" clId="{FC1EF36E-3E3D-4804-82B5-8A7D7082754D}" dt="2021-02-28T21:15:30.220" v="140" actId="20577"/>
          <ac:spMkLst>
            <pc:docMk/>
            <pc:sldMk cId="2385075988" sldId="768"/>
            <ac:spMk id="2" creationId="{06CBEA0E-6423-4A16-8D72-017694123D3B}"/>
          </ac:spMkLst>
        </pc:spChg>
      </pc:sldChg>
      <pc:sldChg chg="del">
        <pc:chgData name="Yoav Guez" userId="88711f61-4254-4b21-a04c-6c123678efaf" providerId="ADAL" clId="{FC1EF36E-3E3D-4804-82B5-8A7D7082754D}" dt="2021-02-28T21:36:57.051" v="892" actId="47"/>
        <pc:sldMkLst>
          <pc:docMk/>
          <pc:sldMk cId="2629214209" sldId="773"/>
        </pc:sldMkLst>
      </pc:sldChg>
      <pc:sldChg chg="del">
        <pc:chgData name="Yoav Guez" userId="88711f61-4254-4b21-a04c-6c123678efaf" providerId="ADAL" clId="{FC1EF36E-3E3D-4804-82B5-8A7D7082754D}" dt="2021-02-28T21:36:57.746" v="893" actId="47"/>
        <pc:sldMkLst>
          <pc:docMk/>
          <pc:sldMk cId="2005732573" sldId="798"/>
        </pc:sldMkLst>
      </pc:sldChg>
      <pc:sldChg chg="del">
        <pc:chgData name="Yoav Guez" userId="88711f61-4254-4b21-a04c-6c123678efaf" providerId="ADAL" clId="{FC1EF36E-3E3D-4804-82B5-8A7D7082754D}" dt="2021-02-28T21:36:58.157" v="894" actId="47"/>
        <pc:sldMkLst>
          <pc:docMk/>
          <pc:sldMk cId="4041844869" sldId="799"/>
        </pc:sldMkLst>
      </pc:sldChg>
      <pc:sldChg chg="del">
        <pc:chgData name="Yoav Guez" userId="88711f61-4254-4b21-a04c-6c123678efaf" providerId="ADAL" clId="{FC1EF36E-3E3D-4804-82B5-8A7D7082754D}" dt="2021-02-28T21:14:51.654" v="102" actId="47"/>
        <pc:sldMkLst>
          <pc:docMk/>
          <pc:sldMk cId="390703796" sldId="802"/>
        </pc:sldMkLst>
      </pc:sldChg>
      <pc:sldChg chg="modSp del mod">
        <pc:chgData name="Yoav Guez" userId="88711f61-4254-4b21-a04c-6c123678efaf" providerId="ADAL" clId="{FC1EF36E-3E3D-4804-82B5-8A7D7082754D}" dt="2021-02-28T21:44:07.300" v="1067" actId="47"/>
        <pc:sldMkLst>
          <pc:docMk/>
          <pc:sldMk cId="3530151502" sldId="808"/>
        </pc:sldMkLst>
        <pc:spChg chg="mod">
          <ac:chgData name="Yoav Guez" userId="88711f61-4254-4b21-a04c-6c123678efaf" providerId="ADAL" clId="{FC1EF36E-3E3D-4804-82B5-8A7D7082754D}" dt="2021-02-28T21:43:07.219" v="996" actId="20577"/>
          <ac:spMkLst>
            <pc:docMk/>
            <pc:sldMk cId="3530151502" sldId="808"/>
            <ac:spMk id="2" creationId="{06CBEA0E-6423-4A16-8D72-017694123D3B}"/>
          </ac:spMkLst>
        </pc:spChg>
      </pc:sldChg>
      <pc:sldChg chg="del">
        <pc:chgData name="Yoav Guez" userId="88711f61-4254-4b21-a04c-6c123678efaf" providerId="ADAL" clId="{FC1EF36E-3E3D-4804-82B5-8A7D7082754D}" dt="2021-02-28T21:40:35.389" v="897" actId="47"/>
        <pc:sldMkLst>
          <pc:docMk/>
          <pc:sldMk cId="3412740521" sldId="827"/>
        </pc:sldMkLst>
      </pc:sldChg>
      <pc:sldChg chg="modSp mod">
        <pc:chgData name="Yoav Guez" userId="88711f61-4254-4b21-a04c-6c123678efaf" providerId="ADAL" clId="{FC1EF36E-3E3D-4804-82B5-8A7D7082754D}" dt="2021-02-28T20:56:53.732" v="44" actId="20577"/>
        <pc:sldMkLst>
          <pc:docMk/>
          <pc:sldMk cId="2023573904" sldId="1901"/>
        </pc:sldMkLst>
        <pc:spChg chg="mod">
          <ac:chgData name="Yoav Guez" userId="88711f61-4254-4b21-a04c-6c123678efaf" providerId="ADAL" clId="{FC1EF36E-3E3D-4804-82B5-8A7D7082754D}" dt="2021-02-28T20:56:53.732" v="44" actId="20577"/>
          <ac:spMkLst>
            <pc:docMk/>
            <pc:sldMk cId="2023573904" sldId="1901"/>
            <ac:spMk id="21" creationId="{CF658EF9-323F-4ACB-9EBD-4208496FBFA0}"/>
          </ac:spMkLst>
        </pc:spChg>
      </pc:sldChg>
      <pc:sldChg chg="modSp mod">
        <pc:chgData name="Yoav Guez" userId="88711f61-4254-4b21-a04c-6c123678efaf" providerId="ADAL" clId="{FC1EF36E-3E3D-4804-82B5-8A7D7082754D}" dt="2021-02-28T21:46:59.283" v="1335" actId="20577"/>
        <pc:sldMkLst>
          <pc:docMk/>
          <pc:sldMk cId="26212476" sldId="1954"/>
        </pc:sldMkLst>
        <pc:spChg chg="mod">
          <ac:chgData name="Yoav Guez" userId="88711f61-4254-4b21-a04c-6c123678efaf" providerId="ADAL" clId="{FC1EF36E-3E3D-4804-82B5-8A7D7082754D}" dt="2021-02-28T21:46:59.283" v="1335" actId="20577"/>
          <ac:spMkLst>
            <pc:docMk/>
            <pc:sldMk cId="26212476" sldId="1954"/>
            <ac:spMk id="3" creationId="{2EDA3FE0-6A21-4D14-B7D9-C3EFC4BFD3B0}"/>
          </ac:spMkLst>
        </pc:spChg>
        <pc:spChg chg="mod">
          <ac:chgData name="Yoav Guez" userId="88711f61-4254-4b21-a04c-6c123678efaf" providerId="ADAL" clId="{FC1EF36E-3E3D-4804-82B5-8A7D7082754D}" dt="2021-02-28T21:46:44.171" v="1317" actId="20577"/>
          <ac:spMkLst>
            <pc:docMk/>
            <pc:sldMk cId="26212476" sldId="1954"/>
            <ac:spMk id="4" creationId="{F4C2FD3F-2CEC-49A0-B528-1264E974B699}"/>
          </ac:spMkLst>
        </pc:spChg>
      </pc:sldChg>
      <pc:sldChg chg="modSp mod modNotesTx">
        <pc:chgData name="Yoav Guez" userId="88711f61-4254-4b21-a04c-6c123678efaf" providerId="ADAL" clId="{FC1EF36E-3E3D-4804-82B5-8A7D7082754D}" dt="2021-02-28T21:46:19.707" v="1304" actId="6549"/>
        <pc:sldMkLst>
          <pc:docMk/>
          <pc:sldMk cId="2732739941" sldId="1969"/>
        </pc:sldMkLst>
        <pc:spChg chg="mod">
          <ac:chgData name="Yoav Guez" userId="88711f61-4254-4b21-a04c-6c123678efaf" providerId="ADAL" clId="{FC1EF36E-3E3D-4804-82B5-8A7D7082754D}" dt="2021-02-28T21:45:03.954" v="1147" actId="20577"/>
          <ac:spMkLst>
            <pc:docMk/>
            <pc:sldMk cId="2732739941" sldId="1969"/>
            <ac:spMk id="22" creationId="{341919F9-B73A-4641-9007-14DBE0C38713}"/>
          </ac:spMkLst>
        </pc:spChg>
        <pc:spChg chg="mod">
          <ac:chgData name="Yoav Guez" userId="88711f61-4254-4b21-a04c-6c123678efaf" providerId="ADAL" clId="{FC1EF36E-3E3D-4804-82B5-8A7D7082754D}" dt="2021-02-28T21:46:16.347" v="1303" actId="1076"/>
          <ac:spMkLst>
            <pc:docMk/>
            <pc:sldMk cId="2732739941" sldId="1969"/>
            <ac:spMk id="24" creationId="{FB402200-1949-493A-805E-CF46CCF5EF9E}"/>
          </ac:spMkLst>
        </pc:spChg>
        <pc:spChg chg="mod">
          <ac:chgData name="Yoav Guez" userId="88711f61-4254-4b21-a04c-6c123678efaf" providerId="ADAL" clId="{FC1EF36E-3E3D-4804-82B5-8A7D7082754D}" dt="2021-02-28T21:45:56.803" v="1253" actId="20577"/>
          <ac:spMkLst>
            <pc:docMk/>
            <pc:sldMk cId="2732739941" sldId="1969"/>
            <ac:spMk id="28" creationId="{E1FAE98C-C010-4116-B35D-E22FA6E89108}"/>
          </ac:spMkLst>
        </pc:spChg>
        <pc:spChg chg="mod">
          <ac:chgData name="Yoav Guez" userId="88711f61-4254-4b21-a04c-6c123678efaf" providerId="ADAL" clId="{FC1EF36E-3E3D-4804-82B5-8A7D7082754D}" dt="2021-02-28T21:46:14.442" v="1302" actId="1076"/>
          <ac:spMkLst>
            <pc:docMk/>
            <pc:sldMk cId="2732739941" sldId="1969"/>
            <ac:spMk id="29" creationId="{4BE88E97-AA39-4A21-B69A-38B61B4A959B}"/>
          </ac:spMkLst>
        </pc:spChg>
      </pc:sldChg>
      <pc:sldChg chg="del">
        <pc:chgData name="Yoav Guez" userId="88711f61-4254-4b21-a04c-6c123678efaf" providerId="ADAL" clId="{FC1EF36E-3E3D-4804-82B5-8A7D7082754D}" dt="2021-02-28T21:47:05.862" v="1336" actId="47"/>
        <pc:sldMkLst>
          <pc:docMk/>
          <pc:sldMk cId="1282089632" sldId="2032"/>
        </pc:sldMkLst>
      </pc:sldChg>
      <pc:sldChg chg="del">
        <pc:chgData name="Yoav Guez" userId="88711f61-4254-4b21-a04c-6c123678efaf" providerId="ADAL" clId="{FC1EF36E-3E3D-4804-82B5-8A7D7082754D}" dt="2021-02-28T21:14:55.537" v="104" actId="47"/>
        <pc:sldMkLst>
          <pc:docMk/>
          <pc:sldMk cId="516507459" sldId="2034"/>
        </pc:sldMkLst>
      </pc:sldChg>
      <pc:sldChg chg="del">
        <pc:chgData name="Yoav Guez" userId="88711f61-4254-4b21-a04c-6c123678efaf" providerId="ADAL" clId="{FC1EF36E-3E3D-4804-82B5-8A7D7082754D}" dt="2021-02-28T21:14:55.902" v="105" actId="47"/>
        <pc:sldMkLst>
          <pc:docMk/>
          <pc:sldMk cId="1543181072" sldId="2035"/>
        </pc:sldMkLst>
      </pc:sldChg>
      <pc:sldChg chg="del">
        <pc:chgData name="Yoav Guez" userId="88711f61-4254-4b21-a04c-6c123678efaf" providerId="ADAL" clId="{FC1EF36E-3E3D-4804-82B5-8A7D7082754D}" dt="2021-02-28T21:14:56.879" v="106" actId="47"/>
        <pc:sldMkLst>
          <pc:docMk/>
          <pc:sldMk cId="3592347796" sldId="2036"/>
        </pc:sldMkLst>
      </pc:sldChg>
      <pc:sldChg chg="del">
        <pc:chgData name="Yoav Guez" userId="88711f61-4254-4b21-a04c-6c123678efaf" providerId="ADAL" clId="{FC1EF36E-3E3D-4804-82B5-8A7D7082754D}" dt="2021-02-28T21:14:57.427" v="107" actId="47"/>
        <pc:sldMkLst>
          <pc:docMk/>
          <pc:sldMk cId="927528868" sldId="2037"/>
        </pc:sldMkLst>
      </pc:sldChg>
      <pc:sldChg chg="del">
        <pc:chgData name="Yoav Guez" userId="88711f61-4254-4b21-a04c-6c123678efaf" providerId="ADAL" clId="{FC1EF36E-3E3D-4804-82B5-8A7D7082754D}" dt="2021-02-28T21:14:57.674" v="108" actId="47"/>
        <pc:sldMkLst>
          <pc:docMk/>
          <pc:sldMk cId="1382231520" sldId="2038"/>
        </pc:sldMkLst>
      </pc:sldChg>
      <pc:sldChg chg="addSp delSp modSp mod ord modNotesTx">
        <pc:chgData name="Yoav Guez" userId="88711f61-4254-4b21-a04c-6c123678efaf" providerId="ADAL" clId="{FC1EF36E-3E3D-4804-82B5-8A7D7082754D}" dt="2021-02-28T21:41:38.352" v="958" actId="207"/>
        <pc:sldMkLst>
          <pc:docMk/>
          <pc:sldMk cId="4212645283" sldId="2039"/>
        </pc:sldMkLst>
        <pc:spChg chg="del">
          <ac:chgData name="Yoav Guez" userId="88711f61-4254-4b21-a04c-6c123678efaf" providerId="ADAL" clId="{FC1EF36E-3E3D-4804-82B5-8A7D7082754D}" dt="2021-02-28T21:30:44.594" v="763" actId="478"/>
          <ac:spMkLst>
            <pc:docMk/>
            <pc:sldMk cId="4212645283" sldId="2039"/>
            <ac:spMk id="2" creationId="{06CBEA0E-6423-4A16-8D72-017694123D3B}"/>
          </ac:spMkLst>
        </pc:spChg>
        <pc:spChg chg="mod ord">
          <ac:chgData name="Yoav Guez" userId="88711f61-4254-4b21-a04c-6c123678efaf" providerId="ADAL" clId="{FC1EF36E-3E3D-4804-82B5-8A7D7082754D}" dt="2021-02-28T21:34:57.978" v="809" actId="207"/>
          <ac:spMkLst>
            <pc:docMk/>
            <pc:sldMk cId="4212645283" sldId="2039"/>
            <ac:spMk id="3" creationId="{C4D583E4-8144-4B9D-B14B-E2AE4713B371}"/>
          </ac:spMkLst>
        </pc:spChg>
        <pc:spChg chg="add mod">
          <ac:chgData name="Yoav Guez" userId="88711f61-4254-4b21-a04c-6c123678efaf" providerId="ADAL" clId="{FC1EF36E-3E3D-4804-82B5-8A7D7082754D}" dt="2021-02-28T21:35:04.297" v="810" actId="207"/>
          <ac:spMkLst>
            <pc:docMk/>
            <pc:sldMk cId="4212645283" sldId="2039"/>
            <ac:spMk id="5" creationId="{B5FE3E18-9E6C-4DA2-BEEE-607FBB79FC13}"/>
          </ac:spMkLst>
        </pc:spChg>
        <pc:spChg chg="add mod">
          <ac:chgData name="Yoav Guez" userId="88711f61-4254-4b21-a04c-6c123678efaf" providerId="ADAL" clId="{FC1EF36E-3E3D-4804-82B5-8A7D7082754D}" dt="2021-02-28T21:40:59.742" v="900" actId="20577"/>
          <ac:spMkLst>
            <pc:docMk/>
            <pc:sldMk cId="4212645283" sldId="2039"/>
            <ac:spMk id="6" creationId="{035DA9BC-EFEC-4945-8812-3A346C172086}"/>
          </ac:spMkLst>
        </pc:spChg>
        <pc:spChg chg="add mod">
          <ac:chgData name="Yoav Guez" userId="88711f61-4254-4b21-a04c-6c123678efaf" providerId="ADAL" clId="{FC1EF36E-3E3D-4804-82B5-8A7D7082754D}" dt="2021-02-28T21:35:04.297" v="810" actId="207"/>
          <ac:spMkLst>
            <pc:docMk/>
            <pc:sldMk cId="4212645283" sldId="2039"/>
            <ac:spMk id="7" creationId="{D03DE159-8312-42BA-915D-6488F5EA68B4}"/>
          </ac:spMkLst>
        </pc:spChg>
        <pc:spChg chg="add mod">
          <ac:chgData name="Yoav Guez" userId="88711f61-4254-4b21-a04c-6c123678efaf" providerId="ADAL" clId="{FC1EF36E-3E3D-4804-82B5-8A7D7082754D}" dt="2021-02-28T21:41:27.976" v="953" actId="21"/>
          <ac:spMkLst>
            <pc:docMk/>
            <pc:sldMk cId="4212645283" sldId="2039"/>
            <ac:spMk id="8" creationId="{0EB35529-6C32-425A-8968-7AD7352683C2}"/>
          </ac:spMkLst>
        </pc:spChg>
        <pc:spChg chg="add mod">
          <ac:chgData name="Yoav Guez" userId="88711f61-4254-4b21-a04c-6c123678efaf" providerId="ADAL" clId="{FC1EF36E-3E3D-4804-82B5-8A7D7082754D}" dt="2021-02-28T21:31:13.410" v="767" actId="1076"/>
          <ac:spMkLst>
            <pc:docMk/>
            <pc:sldMk cId="4212645283" sldId="2039"/>
            <ac:spMk id="10" creationId="{23B448E6-A19A-473B-AD9F-EA6751192570}"/>
          </ac:spMkLst>
        </pc:spChg>
        <pc:spChg chg="add mod">
          <ac:chgData name="Yoav Guez" userId="88711f61-4254-4b21-a04c-6c123678efaf" providerId="ADAL" clId="{FC1EF36E-3E3D-4804-82B5-8A7D7082754D}" dt="2021-02-28T21:31:13.410" v="767" actId="1076"/>
          <ac:spMkLst>
            <pc:docMk/>
            <pc:sldMk cId="4212645283" sldId="2039"/>
            <ac:spMk id="11" creationId="{81F69FC4-1A91-49E4-84A1-F9F8BCFEF8C2}"/>
          </ac:spMkLst>
        </pc:spChg>
        <pc:spChg chg="add mod">
          <ac:chgData name="Yoav Guez" userId="88711f61-4254-4b21-a04c-6c123678efaf" providerId="ADAL" clId="{FC1EF36E-3E3D-4804-82B5-8A7D7082754D}" dt="2021-02-28T21:33:15.553" v="793" actId="207"/>
          <ac:spMkLst>
            <pc:docMk/>
            <pc:sldMk cId="4212645283" sldId="2039"/>
            <ac:spMk id="12" creationId="{898A0EED-ECC7-4729-950D-37AB9FE7D4F5}"/>
          </ac:spMkLst>
        </pc:spChg>
        <pc:spChg chg="add mod ord">
          <ac:chgData name="Yoav Guez" userId="88711f61-4254-4b21-a04c-6c123678efaf" providerId="ADAL" clId="{FC1EF36E-3E3D-4804-82B5-8A7D7082754D}" dt="2021-02-28T21:34:47.417" v="807" actId="2085"/>
          <ac:spMkLst>
            <pc:docMk/>
            <pc:sldMk cId="4212645283" sldId="2039"/>
            <ac:spMk id="14" creationId="{91CA1977-6306-46F2-BAD8-4FC7D658720F}"/>
          </ac:spMkLst>
        </pc:spChg>
        <pc:spChg chg="add mod">
          <ac:chgData name="Yoav Guez" userId="88711f61-4254-4b21-a04c-6c123678efaf" providerId="ADAL" clId="{FC1EF36E-3E3D-4804-82B5-8A7D7082754D}" dt="2021-02-28T21:41:38.352" v="958" actId="207"/>
          <ac:spMkLst>
            <pc:docMk/>
            <pc:sldMk cId="4212645283" sldId="2039"/>
            <ac:spMk id="15" creationId="{0B124F0D-E46A-4645-B512-D5C0626AAE09}"/>
          </ac:spMkLst>
        </pc:spChg>
        <pc:picChg chg="add mod">
          <ac:chgData name="Yoav Guez" userId="88711f61-4254-4b21-a04c-6c123678efaf" providerId="ADAL" clId="{FC1EF36E-3E3D-4804-82B5-8A7D7082754D}" dt="2021-02-28T21:31:13.410" v="767" actId="1076"/>
          <ac:picMkLst>
            <pc:docMk/>
            <pc:sldMk cId="4212645283" sldId="2039"/>
            <ac:picMk id="9" creationId="{A151CF20-259D-4C47-BF4C-84653A0DB42E}"/>
          </ac:picMkLst>
        </pc:picChg>
        <pc:picChg chg="mod">
          <ac:chgData name="Yoav Guez" userId="88711f61-4254-4b21-a04c-6c123678efaf" providerId="ADAL" clId="{FC1EF36E-3E3D-4804-82B5-8A7D7082754D}" dt="2021-02-28T21:33:20.204" v="795" actId="14100"/>
          <ac:picMkLst>
            <pc:docMk/>
            <pc:sldMk cId="4212645283" sldId="2039"/>
            <ac:picMk id="8194" creationId="{2A19E205-626F-435D-962D-5F0FDDA8C22D}"/>
          </ac:picMkLst>
        </pc:picChg>
        <pc:cxnChg chg="add del">
          <ac:chgData name="Yoav Guez" userId="88711f61-4254-4b21-a04c-6c123678efaf" providerId="ADAL" clId="{FC1EF36E-3E3D-4804-82B5-8A7D7082754D}" dt="2021-02-28T21:31:44.011" v="780" actId="478"/>
          <ac:cxnSpMkLst>
            <pc:docMk/>
            <pc:sldMk cId="4212645283" sldId="2039"/>
            <ac:cxnSpMk id="13" creationId="{DABD4D2A-23B6-400B-B4A1-1BBC1C479A1A}"/>
          </ac:cxnSpMkLst>
        </pc:cxnChg>
      </pc:sldChg>
      <pc:sldChg chg="modSp add del mod">
        <pc:chgData name="Yoav Guez" userId="88711f61-4254-4b21-a04c-6c123678efaf" providerId="ADAL" clId="{FC1EF36E-3E3D-4804-82B5-8A7D7082754D}" dt="2021-02-28T21:44:54.232" v="1127" actId="47"/>
        <pc:sldMkLst>
          <pc:docMk/>
          <pc:sldMk cId="873400243" sldId="2040"/>
        </pc:sldMkLst>
        <pc:spChg chg="mod">
          <ac:chgData name="Yoav Guez" userId="88711f61-4254-4b21-a04c-6c123678efaf" providerId="ADAL" clId="{FC1EF36E-3E3D-4804-82B5-8A7D7082754D}" dt="2021-02-28T21:44:52.035" v="1126" actId="20577"/>
          <ac:spMkLst>
            <pc:docMk/>
            <pc:sldMk cId="873400243" sldId="2040"/>
            <ac:spMk id="2" creationId="{00000000-0000-0000-0000-000000000000}"/>
          </ac:spMkLst>
        </pc:spChg>
      </pc:sldChg>
      <pc:sldChg chg="addSp modSp mod ord">
        <pc:chgData name="Yoav Guez" userId="88711f61-4254-4b21-a04c-6c123678efaf" providerId="ADAL" clId="{FC1EF36E-3E3D-4804-82B5-8A7D7082754D}" dt="2021-02-28T21:42:54.953" v="986" actId="1076"/>
        <pc:sldMkLst>
          <pc:docMk/>
          <pc:sldMk cId="3272893330" sldId="2041"/>
        </pc:sldMkLst>
        <pc:spChg chg="mod">
          <ac:chgData name="Yoav Guez" userId="88711f61-4254-4b21-a04c-6c123678efaf" providerId="ADAL" clId="{FC1EF36E-3E3D-4804-82B5-8A7D7082754D}" dt="2021-02-28T21:42:31.076" v="960"/>
          <ac:spMkLst>
            <pc:docMk/>
            <pc:sldMk cId="3272893330" sldId="2041"/>
            <ac:spMk id="4" creationId="{49E15E57-D7B0-4386-816B-F0FDA314B077}"/>
          </ac:spMkLst>
        </pc:spChg>
        <pc:spChg chg="mod">
          <ac:chgData name="Yoav Guez" userId="88711f61-4254-4b21-a04c-6c123678efaf" providerId="ADAL" clId="{FC1EF36E-3E3D-4804-82B5-8A7D7082754D}" dt="2021-02-28T21:35:51.867" v="824" actId="20577"/>
          <ac:spMkLst>
            <pc:docMk/>
            <pc:sldMk cId="3272893330" sldId="2041"/>
            <ac:spMk id="7" creationId="{959CA8A5-C2C3-45C8-B2B6-920660101A6F}"/>
          </ac:spMkLst>
        </pc:spChg>
        <pc:spChg chg="add mod">
          <ac:chgData name="Yoav Guez" userId="88711f61-4254-4b21-a04c-6c123678efaf" providerId="ADAL" clId="{FC1EF36E-3E3D-4804-82B5-8A7D7082754D}" dt="2021-02-28T21:42:54.953" v="986" actId="1076"/>
          <ac:spMkLst>
            <pc:docMk/>
            <pc:sldMk cId="3272893330" sldId="2041"/>
            <ac:spMk id="8" creationId="{FFBE2C14-E008-472C-B41C-1FBD32F53145}"/>
          </ac:spMkLst>
        </pc:spChg>
        <pc:grpChg chg="mod">
          <ac:chgData name="Yoav Guez" userId="88711f61-4254-4b21-a04c-6c123678efaf" providerId="ADAL" clId="{FC1EF36E-3E3D-4804-82B5-8A7D7082754D}" dt="2021-02-28T21:42:31.076" v="960"/>
          <ac:grpSpMkLst>
            <pc:docMk/>
            <pc:sldMk cId="3272893330" sldId="2041"/>
            <ac:grpSpMk id="2" creationId="{22B9F9BD-424F-4DC2-A53C-5CF4479C1118}"/>
          </ac:grpSpMkLst>
        </pc:grpChg>
        <pc:picChg chg="mod">
          <ac:chgData name="Yoav Guez" userId="88711f61-4254-4b21-a04c-6c123678efaf" providerId="ADAL" clId="{FC1EF36E-3E3D-4804-82B5-8A7D7082754D}" dt="2021-02-28T21:42:31.076" v="960"/>
          <ac:picMkLst>
            <pc:docMk/>
            <pc:sldMk cId="3272893330" sldId="2041"/>
            <ac:picMk id="3" creationId="{A9BD49A3-A9D4-4F23-9473-C60C5F1F3258}"/>
          </ac:picMkLst>
        </pc:picChg>
      </pc:sldChg>
      <pc:sldChg chg="del">
        <pc:chgData name="Yoav Guez" userId="88711f61-4254-4b21-a04c-6c123678efaf" providerId="ADAL" clId="{FC1EF36E-3E3D-4804-82B5-8A7D7082754D}" dt="2021-02-28T21:40:35.389" v="897" actId="47"/>
        <pc:sldMkLst>
          <pc:docMk/>
          <pc:sldMk cId="2475691120" sldId="2042"/>
        </pc:sldMkLst>
      </pc:sldChg>
      <pc:sldChg chg="del">
        <pc:chgData name="Yoav Guez" userId="88711f61-4254-4b21-a04c-6c123678efaf" providerId="ADAL" clId="{FC1EF36E-3E3D-4804-82B5-8A7D7082754D}" dt="2021-02-28T21:40:35.389" v="897" actId="47"/>
        <pc:sldMkLst>
          <pc:docMk/>
          <pc:sldMk cId="1945734786" sldId="2043"/>
        </pc:sldMkLst>
      </pc:sldChg>
      <pc:sldChg chg="del">
        <pc:chgData name="Yoav Guez" userId="88711f61-4254-4b21-a04c-6c123678efaf" providerId="ADAL" clId="{FC1EF36E-3E3D-4804-82B5-8A7D7082754D}" dt="2021-02-28T21:40:35.389" v="897" actId="47"/>
        <pc:sldMkLst>
          <pc:docMk/>
          <pc:sldMk cId="2384727604" sldId="2044"/>
        </pc:sldMkLst>
      </pc:sldChg>
      <pc:sldChg chg="del">
        <pc:chgData name="Yoav Guez" userId="88711f61-4254-4b21-a04c-6c123678efaf" providerId="ADAL" clId="{FC1EF36E-3E3D-4804-82B5-8A7D7082754D}" dt="2021-02-28T21:40:35.389" v="897" actId="47"/>
        <pc:sldMkLst>
          <pc:docMk/>
          <pc:sldMk cId="3254054111" sldId="2045"/>
        </pc:sldMkLst>
      </pc:sldChg>
      <pc:sldChg chg="addSp delSp modSp new mod setBg setClrOvrMap">
        <pc:chgData name="Yoav Guez" userId="88711f61-4254-4b21-a04c-6c123678efaf" providerId="ADAL" clId="{FC1EF36E-3E3D-4804-82B5-8A7D7082754D}" dt="2021-02-28T21:27:47.834" v="757" actId="1076"/>
        <pc:sldMkLst>
          <pc:docMk/>
          <pc:sldMk cId="1035923722" sldId="2046"/>
        </pc:sldMkLst>
        <pc:spChg chg="add del mod">
          <ac:chgData name="Yoav Guez" userId="88711f61-4254-4b21-a04c-6c123678efaf" providerId="ADAL" clId="{FC1EF36E-3E3D-4804-82B5-8A7D7082754D}" dt="2021-02-28T21:18:21.411" v="151" actId="478"/>
          <ac:spMkLst>
            <pc:docMk/>
            <pc:sldMk cId="1035923722" sldId="2046"/>
            <ac:spMk id="2" creationId="{4D0498BA-1A47-4B08-B0B5-EF8470259E73}"/>
          </ac:spMkLst>
        </pc:spChg>
        <pc:spChg chg="add mod">
          <ac:chgData name="Yoav Guez" userId="88711f61-4254-4b21-a04c-6c123678efaf" providerId="ADAL" clId="{FC1EF36E-3E3D-4804-82B5-8A7D7082754D}" dt="2021-02-28T21:27:47.834" v="757" actId="1076"/>
          <ac:spMkLst>
            <pc:docMk/>
            <pc:sldMk cId="1035923722" sldId="2046"/>
            <ac:spMk id="3" creationId="{2E18F901-C016-4255-BB67-3C1EE976A181}"/>
          </ac:spMkLst>
        </pc:spChg>
        <pc:spChg chg="add del mod">
          <ac:chgData name="Yoav Guez" userId="88711f61-4254-4b21-a04c-6c123678efaf" providerId="ADAL" clId="{FC1EF36E-3E3D-4804-82B5-8A7D7082754D}" dt="2021-02-28T21:22:11.165" v="183"/>
          <ac:spMkLst>
            <pc:docMk/>
            <pc:sldMk cId="1035923722" sldId="2046"/>
            <ac:spMk id="5" creationId="{557D0BC3-6FCD-4EF7-BE6C-1669D790F3DC}"/>
          </ac:spMkLst>
        </pc:spChg>
        <pc:spChg chg="add mod">
          <ac:chgData name="Yoav Guez" userId="88711f61-4254-4b21-a04c-6c123678efaf" providerId="ADAL" clId="{FC1EF36E-3E3D-4804-82B5-8A7D7082754D}" dt="2021-02-28T21:27:47.834" v="757" actId="1076"/>
          <ac:spMkLst>
            <pc:docMk/>
            <pc:sldMk cId="1035923722" sldId="2046"/>
            <ac:spMk id="6" creationId="{D281CA00-381D-430E-9A5E-9CAF09BAE1AC}"/>
          </ac:spMkLst>
        </pc:spChg>
        <pc:spChg chg="add del">
          <ac:chgData name="Yoav Guez" userId="88711f61-4254-4b21-a04c-6c123678efaf" providerId="ADAL" clId="{FC1EF36E-3E3D-4804-82B5-8A7D7082754D}" dt="2021-02-28T21:18:10.151" v="150" actId="26606"/>
          <ac:spMkLst>
            <pc:docMk/>
            <pc:sldMk cId="1035923722" sldId="2046"/>
            <ac:spMk id="7" creationId="{66B332A4-D438-4773-A77F-5ED49A448D9D}"/>
          </ac:spMkLst>
        </pc:spChg>
        <pc:spChg chg="add del">
          <ac:chgData name="Yoav Guez" userId="88711f61-4254-4b21-a04c-6c123678efaf" providerId="ADAL" clId="{FC1EF36E-3E3D-4804-82B5-8A7D7082754D}" dt="2021-02-28T21:18:10.151" v="150" actId="26606"/>
          <ac:spMkLst>
            <pc:docMk/>
            <pc:sldMk cId="1035923722" sldId="2046"/>
            <ac:spMk id="9" creationId="{DF9AD32D-FF05-44F4-BD4D-9CEE89B71EB9}"/>
          </ac:spMkLst>
        </pc:spChg>
        <pc:picChg chg="add del">
          <ac:chgData name="Yoav Guez" userId="88711f61-4254-4b21-a04c-6c123678efaf" providerId="ADAL" clId="{FC1EF36E-3E3D-4804-82B5-8A7D7082754D}" dt="2021-02-28T21:21:30.711" v="175"/>
          <ac:picMkLst>
            <pc:docMk/>
            <pc:sldMk cId="1035923722" sldId="2046"/>
            <ac:picMk id="2" creationId="{2F9AB4C8-A235-4916-B34D-835AD8527DD8}"/>
          </ac:picMkLst>
        </pc:picChg>
        <pc:picChg chg="add mod ord">
          <ac:chgData name="Yoav Guez" userId="88711f61-4254-4b21-a04c-6c123678efaf" providerId="ADAL" clId="{FC1EF36E-3E3D-4804-82B5-8A7D7082754D}" dt="2021-02-28T21:27:42.291" v="756" actId="14100"/>
          <ac:picMkLst>
            <pc:docMk/>
            <pc:sldMk cId="1035923722" sldId="2046"/>
            <ac:picMk id="4" creationId="{1D58D96E-96B9-46FB-ABBC-521C3F36EF6E}"/>
          </ac:picMkLst>
        </pc:picChg>
      </pc:sldChg>
      <pc:sldChg chg="addSp delSp modSp add mod delAnim modAnim">
        <pc:chgData name="Yoav Guez" userId="88711f61-4254-4b21-a04c-6c123678efaf" providerId="ADAL" clId="{FC1EF36E-3E3D-4804-82B5-8A7D7082754D}" dt="2021-02-28T21:30:21.973" v="762" actId="478"/>
        <pc:sldMkLst>
          <pc:docMk/>
          <pc:sldMk cId="1935616559" sldId="2047"/>
        </pc:sldMkLst>
        <pc:spChg chg="del">
          <ac:chgData name="Yoav Guez" userId="88711f61-4254-4b21-a04c-6c123678efaf" providerId="ADAL" clId="{FC1EF36E-3E3D-4804-82B5-8A7D7082754D}" dt="2021-02-28T21:30:12.107" v="760" actId="478"/>
          <ac:spMkLst>
            <pc:docMk/>
            <pc:sldMk cId="1935616559" sldId="2047"/>
            <ac:spMk id="3" creationId="{2E18F901-C016-4255-BB67-3C1EE976A181}"/>
          </ac:spMkLst>
        </pc:spChg>
        <pc:spChg chg="del">
          <ac:chgData name="Yoav Guez" userId="88711f61-4254-4b21-a04c-6c123678efaf" providerId="ADAL" clId="{FC1EF36E-3E3D-4804-82B5-8A7D7082754D}" dt="2021-02-28T21:30:12.107" v="760" actId="478"/>
          <ac:spMkLst>
            <pc:docMk/>
            <pc:sldMk cId="1935616559" sldId="2047"/>
            <ac:spMk id="6" creationId="{D281CA00-381D-430E-9A5E-9CAF09BAE1AC}"/>
          </ac:spMkLst>
        </pc:spChg>
        <pc:spChg chg="add mod">
          <ac:chgData name="Yoav Guez" userId="88711f61-4254-4b21-a04c-6c123678efaf" providerId="ADAL" clId="{FC1EF36E-3E3D-4804-82B5-8A7D7082754D}" dt="2021-02-28T21:30:16.961" v="761"/>
          <ac:spMkLst>
            <pc:docMk/>
            <pc:sldMk cId="1935616559" sldId="2047"/>
            <ac:spMk id="11" creationId="{1E631548-18F0-4E94-B1BF-EC3687775282}"/>
          </ac:spMkLst>
        </pc:spChg>
        <pc:spChg chg="add mod">
          <ac:chgData name="Yoav Guez" userId="88711f61-4254-4b21-a04c-6c123678efaf" providerId="ADAL" clId="{FC1EF36E-3E3D-4804-82B5-8A7D7082754D}" dt="2021-02-28T21:30:16.961" v="761"/>
          <ac:spMkLst>
            <pc:docMk/>
            <pc:sldMk cId="1935616559" sldId="2047"/>
            <ac:spMk id="12" creationId="{28A0E6F2-859D-450A-A2E5-DCF585B4AEEC}"/>
          </ac:spMkLst>
        </pc:spChg>
        <pc:spChg chg="add mod">
          <ac:chgData name="Yoav Guez" userId="88711f61-4254-4b21-a04c-6c123678efaf" providerId="ADAL" clId="{FC1EF36E-3E3D-4804-82B5-8A7D7082754D}" dt="2021-02-28T21:30:16.961" v="761"/>
          <ac:spMkLst>
            <pc:docMk/>
            <pc:sldMk cId="1935616559" sldId="2047"/>
            <ac:spMk id="13" creationId="{5AF7EF40-C9D2-4459-BB86-4DE61A96A651}"/>
          </ac:spMkLst>
        </pc:spChg>
        <pc:spChg chg="add mod">
          <ac:chgData name="Yoav Guez" userId="88711f61-4254-4b21-a04c-6c123678efaf" providerId="ADAL" clId="{FC1EF36E-3E3D-4804-82B5-8A7D7082754D}" dt="2021-02-28T21:30:16.961" v="761"/>
          <ac:spMkLst>
            <pc:docMk/>
            <pc:sldMk cId="1935616559" sldId="2047"/>
            <ac:spMk id="14" creationId="{E1F2D116-9DF2-4C35-9004-DCC9ECF7B714}"/>
          </ac:spMkLst>
        </pc:spChg>
        <pc:spChg chg="add mod">
          <ac:chgData name="Yoav Guez" userId="88711f61-4254-4b21-a04c-6c123678efaf" providerId="ADAL" clId="{FC1EF36E-3E3D-4804-82B5-8A7D7082754D}" dt="2021-02-28T21:30:16.961" v="761"/>
          <ac:spMkLst>
            <pc:docMk/>
            <pc:sldMk cId="1935616559" sldId="2047"/>
            <ac:spMk id="15" creationId="{425E3564-CFA6-4E8D-83DE-67D7DCDAB3F6}"/>
          </ac:spMkLst>
        </pc:spChg>
        <pc:spChg chg="add mod">
          <ac:chgData name="Yoav Guez" userId="88711f61-4254-4b21-a04c-6c123678efaf" providerId="ADAL" clId="{FC1EF36E-3E3D-4804-82B5-8A7D7082754D}" dt="2021-02-28T21:30:16.961" v="761"/>
          <ac:spMkLst>
            <pc:docMk/>
            <pc:sldMk cId="1935616559" sldId="2047"/>
            <ac:spMk id="16" creationId="{9F761309-8995-4280-8FD3-F83646349918}"/>
          </ac:spMkLst>
        </pc:spChg>
        <pc:spChg chg="add mod">
          <ac:chgData name="Yoav Guez" userId="88711f61-4254-4b21-a04c-6c123678efaf" providerId="ADAL" clId="{FC1EF36E-3E3D-4804-82B5-8A7D7082754D}" dt="2021-02-28T21:30:16.961" v="761"/>
          <ac:spMkLst>
            <pc:docMk/>
            <pc:sldMk cId="1935616559" sldId="2047"/>
            <ac:spMk id="17" creationId="{5F165392-D7BC-4611-890D-DFB6B6498D89}"/>
          </ac:spMkLst>
        </pc:spChg>
        <pc:spChg chg="add mod">
          <ac:chgData name="Yoav Guez" userId="88711f61-4254-4b21-a04c-6c123678efaf" providerId="ADAL" clId="{FC1EF36E-3E3D-4804-82B5-8A7D7082754D}" dt="2021-02-28T21:30:16.961" v="761"/>
          <ac:spMkLst>
            <pc:docMk/>
            <pc:sldMk cId="1935616559" sldId="2047"/>
            <ac:spMk id="18" creationId="{3CAFA762-B312-4BD8-B331-AFDFAB5A75C4}"/>
          </ac:spMkLst>
        </pc:spChg>
        <pc:spChg chg="add mod">
          <ac:chgData name="Yoav Guez" userId="88711f61-4254-4b21-a04c-6c123678efaf" providerId="ADAL" clId="{FC1EF36E-3E3D-4804-82B5-8A7D7082754D}" dt="2021-02-28T21:30:16.961" v="761"/>
          <ac:spMkLst>
            <pc:docMk/>
            <pc:sldMk cId="1935616559" sldId="2047"/>
            <ac:spMk id="19" creationId="{07B3DF79-D27C-425C-BF2F-FFB4491B9DDE}"/>
          </ac:spMkLst>
        </pc:spChg>
        <pc:spChg chg="add mod">
          <ac:chgData name="Yoav Guez" userId="88711f61-4254-4b21-a04c-6c123678efaf" providerId="ADAL" clId="{FC1EF36E-3E3D-4804-82B5-8A7D7082754D}" dt="2021-02-28T21:30:16.961" v="761"/>
          <ac:spMkLst>
            <pc:docMk/>
            <pc:sldMk cId="1935616559" sldId="2047"/>
            <ac:spMk id="20" creationId="{037E51B5-2103-4097-8725-F536D954AC7D}"/>
          </ac:spMkLst>
        </pc:spChg>
        <pc:picChg chg="del">
          <ac:chgData name="Yoav Guez" userId="88711f61-4254-4b21-a04c-6c123678efaf" providerId="ADAL" clId="{FC1EF36E-3E3D-4804-82B5-8A7D7082754D}" dt="2021-02-28T21:30:10.707" v="759" actId="478"/>
          <ac:picMkLst>
            <pc:docMk/>
            <pc:sldMk cId="1935616559" sldId="2047"/>
            <ac:picMk id="4" creationId="{1D58D96E-96B9-46FB-ABBC-521C3F36EF6E}"/>
          </ac:picMkLst>
        </pc:picChg>
        <pc:picChg chg="add mod">
          <ac:chgData name="Yoav Guez" userId="88711f61-4254-4b21-a04c-6c123678efaf" providerId="ADAL" clId="{FC1EF36E-3E3D-4804-82B5-8A7D7082754D}" dt="2021-02-28T21:30:16.961" v="761"/>
          <ac:picMkLst>
            <pc:docMk/>
            <pc:sldMk cId="1935616559" sldId="2047"/>
            <ac:picMk id="5" creationId="{CD9629A2-627E-496A-A90D-E6BAC52DBCB7}"/>
          </ac:picMkLst>
        </pc:picChg>
        <pc:picChg chg="add mod">
          <ac:chgData name="Yoav Guez" userId="88711f61-4254-4b21-a04c-6c123678efaf" providerId="ADAL" clId="{FC1EF36E-3E3D-4804-82B5-8A7D7082754D}" dt="2021-02-28T21:30:16.961" v="761"/>
          <ac:picMkLst>
            <pc:docMk/>
            <pc:sldMk cId="1935616559" sldId="2047"/>
            <ac:picMk id="7" creationId="{C624ACE5-4948-4266-A7BE-8F0FB764C48D}"/>
          </ac:picMkLst>
        </pc:picChg>
        <pc:picChg chg="add mod">
          <ac:chgData name="Yoav Guez" userId="88711f61-4254-4b21-a04c-6c123678efaf" providerId="ADAL" clId="{FC1EF36E-3E3D-4804-82B5-8A7D7082754D}" dt="2021-02-28T21:30:16.961" v="761"/>
          <ac:picMkLst>
            <pc:docMk/>
            <pc:sldMk cId="1935616559" sldId="2047"/>
            <ac:picMk id="8" creationId="{5F4F9E30-87CA-4E7F-A75E-6C15765F0DDB}"/>
          </ac:picMkLst>
        </pc:picChg>
        <pc:picChg chg="add mod">
          <ac:chgData name="Yoav Guez" userId="88711f61-4254-4b21-a04c-6c123678efaf" providerId="ADAL" clId="{FC1EF36E-3E3D-4804-82B5-8A7D7082754D}" dt="2021-02-28T21:30:16.961" v="761"/>
          <ac:picMkLst>
            <pc:docMk/>
            <pc:sldMk cId="1935616559" sldId="2047"/>
            <ac:picMk id="9" creationId="{C06871D3-484D-4651-AA82-B0DD0B7C9FEF}"/>
          </ac:picMkLst>
        </pc:picChg>
        <pc:picChg chg="add mod">
          <ac:chgData name="Yoav Guez" userId="88711f61-4254-4b21-a04c-6c123678efaf" providerId="ADAL" clId="{FC1EF36E-3E3D-4804-82B5-8A7D7082754D}" dt="2021-02-28T21:30:16.961" v="761"/>
          <ac:picMkLst>
            <pc:docMk/>
            <pc:sldMk cId="1935616559" sldId="2047"/>
            <ac:picMk id="10" creationId="{B79143D9-3EFF-420E-981A-09FE30985288}"/>
          </ac:picMkLst>
        </pc:picChg>
        <pc:cxnChg chg="add del mod">
          <ac:chgData name="Yoav Guez" userId="88711f61-4254-4b21-a04c-6c123678efaf" providerId="ADAL" clId="{FC1EF36E-3E3D-4804-82B5-8A7D7082754D}" dt="2021-02-28T21:30:21.973" v="762" actId="478"/>
          <ac:cxnSpMkLst>
            <pc:docMk/>
            <pc:sldMk cId="1935616559" sldId="2047"/>
            <ac:cxnSpMk id="21" creationId="{7C857497-6361-4325-8896-5BE80643BC36}"/>
          </ac:cxnSpMkLst>
        </pc:cxnChg>
        <pc:cxnChg chg="add del mod">
          <ac:chgData name="Yoav Guez" userId="88711f61-4254-4b21-a04c-6c123678efaf" providerId="ADAL" clId="{FC1EF36E-3E3D-4804-82B5-8A7D7082754D}" dt="2021-02-28T21:30:21.973" v="762" actId="478"/>
          <ac:cxnSpMkLst>
            <pc:docMk/>
            <pc:sldMk cId="1935616559" sldId="2047"/>
            <ac:cxnSpMk id="22" creationId="{0A60BF6A-989E-42C8-9634-E696A9976A44}"/>
          </ac:cxnSpMkLst>
        </pc:cxnChg>
      </pc:sldChg>
      <pc:sldChg chg="addSp delSp modSp add del mod delAnim modAnim">
        <pc:chgData name="Yoav Guez" userId="88711f61-4254-4b21-a04c-6c123678efaf" providerId="ADAL" clId="{FC1EF36E-3E3D-4804-82B5-8A7D7082754D}" dt="2021-02-28T21:35:39.349" v="818" actId="47"/>
        <pc:sldMkLst>
          <pc:docMk/>
          <pc:sldMk cId="528590796" sldId="2048"/>
        </pc:sldMkLst>
        <pc:spChg chg="mod">
          <ac:chgData name="Yoav Guez" userId="88711f61-4254-4b21-a04c-6c123678efaf" providerId="ADAL" clId="{FC1EF36E-3E3D-4804-82B5-8A7D7082754D}" dt="2021-02-28T21:32:59.440" v="790" actId="207"/>
          <ac:spMkLst>
            <pc:docMk/>
            <pc:sldMk cId="528590796" sldId="2048"/>
            <ac:spMk id="3" creationId="{C4D583E4-8144-4B9D-B14B-E2AE4713B371}"/>
          </ac:spMkLst>
        </pc:spChg>
        <pc:spChg chg="del">
          <ac:chgData name="Yoav Guez" userId="88711f61-4254-4b21-a04c-6c123678efaf" providerId="ADAL" clId="{FC1EF36E-3E3D-4804-82B5-8A7D7082754D}" dt="2021-02-28T21:32:26.067" v="783" actId="478"/>
          <ac:spMkLst>
            <pc:docMk/>
            <pc:sldMk cId="528590796" sldId="2048"/>
            <ac:spMk id="5" creationId="{B5FE3E18-9E6C-4DA2-BEEE-607FBB79FC13}"/>
          </ac:spMkLst>
        </pc:spChg>
        <pc:spChg chg="del">
          <ac:chgData name="Yoav Guez" userId="88711f61-4254-4b21-a04c-6c123678efaf" providerId="ADAL" clId="{FC1EF36E-3E3D-4804-82B5-8A7D7082754D}" dt="2021-02-28T21:32:26.067" v="783" actId="478"/>
          <ac:spMkLst>
            <pc:docMk/>
            <pc:sldMk cId="528590796" sldId="2048"/>
            <ac:spMk id="6" creationId="{035DA9BC-EFEC-4945-8812-3A346C172086}"/>
          </ac:spMkLst>
        </pc:spChg>
        <pc:spChg chg="del">
          <ac:chgData name="Yoav Guez" userId="88711f61-4254-4b21-a04c-6c123678efaf" providerId="ADAL" clId="{FC1EF36E-3E3D-4804-82B5-8A7D7082754D}" dt="2021-02-28T21:32:26.067" v="783" actId="478"/>
          <ac:spMkLst>
            <pc:docMk/>
            <pc:sldMk cId="528590796" sldId="2048"/>
            <ac:spMk id="7" creationId="{D03DE159-8312-42BA-915D-6488F5EA68B4}"/>
          </ac:spMkLst>
        </pc:spChg>
        <pc:spChg chg="del">
          <ac:chgData name="Yoav Guez" userId="88711f61-4254-4b21-a04c-6c123678efaf" providerId="ADAL" clId="{FC1EF36E-3E3D-4804-82B5-8A7D7082754D}" dt="2021-02-28T21:32:26.067" v="783" actId="478"/>
          <ac:spMkLst>
            <pc:docMk/>
            <pc:sldMk cId="528590796" sldId="2048"/>
            <ac:spMk id="8" creationId="{0EB35529-6C32-425A-8968-7AD7352683C2}"/>
          </ac:spMkLst>
        </pc:spChg>
        <pc:spChg chg="del">
          <ac:chgData name="Yoav Guez" userId="88711f61-4254-4b21-a04c-6c123678efaf" providerId="ADAL" clId="{FC1EF36E-3E3D-4804-82B5-8A7D7082754D}" dt="2021-02-28T21:32:44.042" v="786" actId="478"/>
          <ac:spMkLst>
            <pc:docMk/>
            <pc:sldMk cId="528590796" sldId="2048"/>
            <ac:spMk id="10" creationId="{23B448E6-A19A-473B-AD9F-EA6751192570}"/>
          </ac:spMkLst>
        </pc:spChg>
        <pc:spChg chg="del">
          <ac:chgData name="Yoav Guez" userId="88711f61-4254-4b21-a04c-6c123678efaf" providerId="ADAL" clId="{FC1EF36E-3E3D-4804-82B5-8A7D7082754D}" dt="2021-02-28T21:32:44.042" v="786" actId="478"/>
          <ac:spMkLst>
            <pc:docMk/>
            <pc:sldMk cId="528590796" sldId="2048"/>
            <ac:spMk id="11" creationId="{81F69FC4-1A91-49E4-84A1-F9F8BCFEF8C2}"/>
          </ac:spMkLst>
        </pc:spChg>
        <pc:spChg chg="mod">
          <ac:chgData name="Yoav Guez" userId="88711f61-4254-4b21-a04c-6c123678efaf" providerId="ADAL" clId="{FC1EF36E-3E3D-4804-82B5-8A7D7082754D}" dt="2021-02-28T21:33:05.911" v="791" actId="207"/>
          <ac:spMkLst>
            <pc:docMk/>
            <pc:sldMk cId="528590796" sldId="2048"/>
            <ac:spMk id="12" creationId="{898A0EED-ECC7-4729-950D-37AB9FE7D4F5}"/>
          </ac:spMkLst>
        </pc:spChg>
        <pc:spChg chg="add del mod">
          <ac:chgData name="Yoav Guez" userId="88711f61-4254-4b21-a04c-6c123678efaf" providerId="ADAL" clId="{FC1EF36E-3E3D-4804-82B5-8A7D7082754D}" dt="2021-02-28T21:32:37.707" v="785"/>
          <ac:spMkLst>
            <pc:docMk/>
            <pc:sldMk cId="528590796" sldId="2048"/>
            <ac:spMk id="13" creationId="{411B5063-289D-4BCB-8B2C-3FD82A228704}"/>
          </ac:spMkLst>
        </pc:spChg>
        <pc:spChg chg="add del mod">
          <ac:chgData name="Yoav Guez" userId="88711f61-4254-4b21-a04c-6c123678efaf" providerId="ADAL" clId="{FC1EF36E-3E3D-4804-82B5-8A7D7082754D}" dt="2021-02-28T21:32:37.707" v="785"/>
          <ac:spMkLst>
            <pc:docMk/>
            <pc:sldMk cId="528590796" sldId="2048"/>
            <ac:spMk id="14" creationId="{9AA30C41-DBD7-4368-B030-28561F9E1F5F}"/>
          </ac:spMkLst>
        </pc:spChg>
        <pc:spChg chg="add del mod">
          <ac:chgData name="Yoav Guez" userId="88711f61-4254-4b21-a04c-6c123678efaf" providerId="ADAL" clId="{FC1EF36E-3E3D-4804-82B5-8A7D7082754D}" dt="2021-02-28T21:32:37.707" v="785"/>
          <ac:spMkLst>
            <pc:docMk/>
            <pc:sldMk cId="528590796" sldId="2048"/>
            <ac:spMk id="15" creationId="{1C5CDD1D-554F-43D0-BFA6-40CF76CFB523}"/>
          </ac:spMkLst>
        </pc:spChg>
        <pc:spChg chg="add del mod">
          <ac:chgData name="Yoav Guez" userId="88711f61-4254-4b21-a04c-6c123678efaf" providerId="ADAL" clId="{FC1EF36E-3E3D-4804-82B5-8A7D7082754D}" dt="2021-02-28T21:32:37.707" v="785"/>
          <ac:spMkLst>
            <pc:docMk/>
            <pc:sldMk cId="528590796" sldId="2048"/>
            <ac:spMk id="16" creationId="{23433DAE-5E68-4BB7-ACE7-6390767EE4C3}"/>
          </ac:spMkLst>
        </pc:spChg>
        <pc:spChg chg="add del mod">
          <ac:chgData name="Yoav Guez" userId="88711f61-4254-4b21-a04c-6c123678efaf" providerId="ADAL" clId="{FC1EF36E-3E3D-4804-82B5-8A7D7082754D}" dt="2021-02-28T21:32:37.707" v="785"/>
          <ac:spMkLst>
            <pc:docMk/>
            <pc:sldMk cId="528590796" sldId="2048"/>
            <ac:spMk id="18" creationId="{7137270A-6E73-459F-82DD-95FD4277D28A}"/>
          </ac:spMkLst>
        </pc:spChg>
        <pc:spChg chg="add del mod">
          <ac:chgData name="Yoav Guez" userId="88711f61-4254-4b21-a04c-6c123678efaf" providerId="ADAL" clId="{FC1EF36E-3E3D-4804-82B5-8A7D7082754D}" dt="2021-02-28T21:35:19.295" v="813" actId="21"/>
          <ac:spMkLst>
            <pc:docMk/>
            <pc:sldMk cId="528590796" sldId="2048"/>
            <ac:spMk id="19" creationId="{88C6841B-7F09-4B8B-B7C2-F284309DDA08}"/>
          </ac:spMkLst>
        </pc:spChg>
        <pc:spChg chg="add del mod">
          <ac:chgData name="Yoav Guez" userId="88711f61-4254-4b21-a04c-6c123678efaf" providerId="ADAL" clId="{FC1EF36E-3E3D-4804-82B5-8A7D7082754D}" dt="2021-02-28T21:35:19.295" v="813" actId="21"/>
          <ac:spMkLst>
            <pc:docMk/>
            <pc:sldMk cId="528590796" sldId="2048"/>
            <ac:spMk id="20" creationId="{0160BC8F-54F3-473F-A4F6-28725F9D08DB}"/>
          </ac:spMkLst>
        </pc:spChg>
        <pc:spChg chg="add del mod">
          <ac:chgData name="Yoav Guez" userId="88711f61-4254-4b21-a04c-6c123678efaf" providerId="ADAL" clId="{FC1EF36E-3E3D-4804-82B5-8A7D7082754D}" dt="2021-02-28T21:35:19.295" v="813" actId="21"/>
          <ac:spMkLst>
            <pc:docMk/>
            <pc:sldMk cId="528590796" sldId="2048"/>
            <ac:spMk id="21" creationId="{00467C79-BBF2-4D38-89D4-9F2CDD9D72AA}"/>
          </ac:spMkLst>
        </pc:spChg>
        <pc:spChg chg="add del mod">
          <ac:chgData name="Yoav Guez" userId="88711f61-4254-4b21-a04c-6c123678efaf" providerId="ADAL" clId="{FC1EF36E-3E3D-4804-82B5-8A7D7082754D}" dt="2021-02-28T21:35:19.295" v="813" actId="21"/>
          <ac:spMkLst>
            <pc:docMk/>
            <pc:sldMk cId="528590796" sldId="2048"/>
            <ac:spMk id="22" creationId="{2ADC760B-D299-46BF-9A90-6DCD6E133F05}"/>
          </ac:spMkLst>
        </pc:spChg>
        <pc:spChg chg="add del mod">
          <ac:chgData name="Yoav Guez" userId="88711f61-4254-4b21-a04c-6c123678efaf" providerId="ADAL" clId="{FC1EF36E-3E3D-4804-82B5-8A7D7082754D}" dt="2021-02-28T21:35:19.295" v="813" actId="21"/>
          <ac:spMkLst>
            <pc:docMk/>
            <pc:sldMk cId="528590796" sldId="2048"/>
            <ac:spMk id="24" creationId="{04C66D3C-5D28-4F13-9421-39B3F10AF6FC}"/>
          </ac:spMkLst>
        </pc:spChg>
        <pc:spChg chg="add del mod">
          <ac:chgData name="Yoav Guez" userId="88711f61-4254-4b21-a04c-6c123678efaf" providerId="ADAL" clId="{FC1EF36E-3E3D-4804-82B5-8A7D7082754D}" dt="2021-02-28T21:35:19.295" v="813" actId="21"/>
          <ac:spMkLst>
            <pc:docMk/>
            <pc:sldMk cId="528590796" sldId="2048"/>
            <ac:spMk id="25" creationId="{53A525CF-8345-48A1-896C-01C5B6CB262B}"/>
          </ac:spMkLst>
        </pc:spChg>
        <pc:picChg chg="del">
          <ac:chgData name="Yoav Guez" userId="88711f61-4254-4b21-a04c-6c123678efaf" providerId="ADAL" clId="{FC1EF36E-3E3D-4804-82B5-8A7D7082754D}" dt="2021-02-28T21:32:44.042" v="786" actId="478"/>
          <ac:picMkLst>
            <pc:docMk/>
            <pc:sldMk cId="528590796" sldId="2048"/>
            <ac:picMk id="9" creationId="{A151CF20-259D-4C47-BF4C-84653A0DB42E}"/>
          </ac:picMkLst>
        </pc:picChg>
        <pc:picChg chg="add del mod">
          <ac:chgData name="Yoav Guez" userId="88711f61-4254-4b21-a04c-6c123678efaf" providerId="ADAL" clId="{FC1EF36E-3E3D-4804-82B5-8A7D7082754D}" dt="2021-02-28T21:32:37.707" v="785"/>
          <ac:picMkLst>
            <pc:docMk/>
            <pc:sldMk cId="528590796" sldId="2048"/>
            <ac:picMk id="17" creationId="{F66BCF38-93F4-4685-BE0A-1E7990DBF900}"/>
          </ac:picMkLst>
        </pc:picChg>
        <pc:picChg chg="add del mod">
          <ac:chgData name="Yoav Guez" userId="88711f61-4254-4b21-a04c-6c123678efaf" providerId="ADAL" clId="{FC1EF36E-3E3D-4804-82B5-8A7D7082754D}" dt="2021-02-28T21:35:19.295" v="813" actId="21"/>
          <ac:picMkLst>
            <pc:docMk/>
            <pc:sldMk cId="528590796" sldId="2048"/>
            <ac:picMk id="23" creationId="{D1A3BD32-C0F7-4990-82D4-280A6CEEECBB}"/>
          </ac:picMkLst>
        </pc:picChg>
        <pc:picChg chg="add del mod">
          <ac:chgData name="Yoav Guez" userId="88711f61-4254-4b21-a04c-6c123678efaf" providerId="ADAL" clId="{FC1EF36E-3E3D-4804-82B5-8A7D7082754D}" dt="2021-02-28T21:33:59.990" v="799" actId="478"/>
          <ac:picMkLst>
            <pc:docMk/>
            <pc:sldMk cId="528590796" sldId="2048"/>
            <ac:picMk id="26" creationId="{8E204B73-38FC-4A22-98D3-1F6232B894F9}"/>
          </ac:picMkLst>
        </pc:picChg>
        <pc:picChg chg="del">
          <ac:chgData name="Yoav Guez" userId="88711f61-4254-4b21-a04c-6c123678efaf" providerId="ADAL" clId="{FC1EF36E-3E3D-4804-82B5-8A7D7082754D}" dt="2021-02-28T21:33:28.146" v="796" actId="478"/>
          <ac:picMkLst>
            <pc:docMk/>
            <pc:sldMk cId="528590796" sldId="2048"/>
            <ac:picMk id="8194" creationId="{2A19E205-626F-435D-962D-5F0FDDA8C22D}"/>
          </ac:picMkLst>
        </pc:picChg>
      </pc:sldChg>
      <pc:sldChg chg="addSp delSp modSp add mod ord">
        <pc:chgData name="Yoav Guez" userId="88711f61-4254-4b21-a04c-6c123678efaf" providerId="ADAL" clId="{FC1EF36E-3E3D-4804-82B5-8A7D7082754D}" dt="2021-02-28T21:40:32.491" v="896"/>
        <pc:sldMkLst>
          <pc:docMk/>
          <pc:sldMk cId="1741912765" sldId="2049"/>
        </pc:sldMkLst>
        <pc:spChg chg="del">
          <ac:chgData name="Yoav Guez" userId="88711f61-4254-4b21-a04c-6c123678efaf" providerId="ADAL" clId="{FC1EF36E-3E3D-4804-82B5-8A7D7082754D}" dt="2021-02-28T21:35:27.523" v="814" actId="478"/>
          <ac:spMkLst>
            <pc:docMk/>
            <pc:sldMk cId="1741912765" sldId="2049"/>
            <ac:spMk id="5" creationId="{B5FE3E18-9E6C-4DA2-BEEE-607FBB79FC13}"/>
          </ac:spMkLst>
        </pc:spChg>
        <pc:spChg chg="del">
          <ac:chgData name="Yoav Guez" userId="88711f61-4254-4b21-a04c-6c123678efaf" providerId="ADAL" clId="{FC1EF36E-3E3D-4804-82B5-8A7D7082754D}" dt="2021-02-28T21:35:27.523" v="814" actId="478"/>
          <ac:spMkLst>
            <pc:docMk/>
            <pc:sldMk cId="1741912765" sldId="2049"/>
            <ac:spMk id="6" creationId="{035DA9BC-EFEC-4945-8812-3A346C172086}"/>
          </ac:spMkLst>
        </pc:spChg>
        <pc:spChg chg="del">
          <ac:chgData name="Yoav Guez" userId="88711f61-4254-4b21-a04c-6c123678efaf" providerId="ADAL" clId="{FC1EF36E-3E3D-4804-82B5-8A7D7082754D}" dt="2021-02-28T21:35:27.523" v="814" actId="478"/>
          <ac:spMkLst>
            <pc:docMk/>
            <pc:sldMk cId="1741912765" sldId="2049"/>
            <ac:spMk id="7" creationId="{D03DE159-8312-42BA-915D-6488F5EA68B4}"/>
          </ac:spMkLst>
        </pc:spChg>
        <pc:spChg chg="del">
          <ac:chgData name="Yoav Guez" userId="88711f61-4254-4b21-a04c-6c123678efaf" providerId="ADAL" clId="{FC1EF36E-3E3D-4804-82B5-8A7D7082754D}" dt="2021-02-28T21:35:27.523" v="814" actId="478"/>
          <ac:spMkLst>
            <pc:docMk/>
            <pc:sldMk cId="1741912765" sldId="2049"/>
            <ac:spMk id="8" creationId="{0EB35529-6C32-425A-8968-7AD7352683C2}"/>
          </ac:spMkLst>
        </pc:spChg>
        <pc:spChg chg="del">
          <ac:chgData name="Yoav Guez" userId="88711f61-4254-4b21-a04c-6c123678efaf" providerId="ADAL" clId="{FC1EF36E-3E3D-4804-82B5-8A7D7082754D}" dt="2021-02-28T21:35:27.523" v="814" actId="478"/>
          <ac:spMkLst>
            <pc:docMk/>
            <pc:sldMk cId="1741912765" sldId="2049"/>
            <ac:spMk id="10" creationId="{23B448E6-A19A-473B-AD9F-EA6751192570}"/>
          </ac:spMkLst>
        </pc:spChg>
        <pc:spChg chg="del">
          <ac:chgData name="Yoav Guez" userId="88711f61-4254-4b21-a04c-6c123678efaf" providerId="ADAL" clId="{FC1EF36E-3E3D-4804-82B5-8A7D7082754D}" dt="2021-02-28T21:35:27.523" v="814" actId="478"/>
          <ac:spMkLst>
            <pc:docMk/>
            <pc:sldMk cId="1741912765" sldId="2049"/>
            <ac:spMk id="11" creationId="{81F69FC4-1A91-49E4-84A1-F9F8BCFEF8C2}"/>
          </ac:spMkLst>
        </pc:spChg>
        <pc:spChg chg="mod">
          <ac:chgData name="Yoav Guez" userId="88711f61-4254-4b21-a04c-6c123678efaf" providerId="ADAL" clId="{FC1EF36E-3E3D-4804-82B5-8A7D7082754D}" dt="2021-02-28T21:35:11.640" v="812" actId="20577"/>
          <ac:spMkLst>
            <pc:docMk/>
            <pc:sldMk cId="1741912765" sldId="2049"/>
            <ac:spMk id="12" creationId="{898A0EED-ECC7-4729-950D-37AB9FE7D4F5}"/>
          </ac:spMkLst>
        </pc:spChg>
        <pc:spChg chg="add mod">
          <ac:chgData name="Yoav Guez" userId="88711f61-4254-4b21-a04c-6c123678efaf" providerId="ADAL" clId="{FC1EF36E-3E3D-4804-82B5-8A7D7082754D}" dt="2021-02-28T21:35:35.667" v="817" actId="207"/>
          <ac:spMkLst>
            <pc:docMk/>
            <pc:sldMk cId="1741912765" sldId="2049"/>
            <ac:spMk id="13" creationId="{3160159A-D2E8-4F10-8CCF-7881E813B1B7}"/>
          </ac:spMkLst>
        </pc:spChg>
        <pc:spChg chg="add mod">
          <ac:chgData name="Yoav Guez" userId="88711f61-4254-4b21-a04c-6c123678efaf" providerId="ADAL" clId="{FC1EF36E-3E3D-4804-82B5-8A7D7082754D}" dt="2021-02-28T21:35:35.667" v="817" actId="207"/>
          <ac:spMkLst>
            <pc:docMk/>
            <pc:sldMk cId="1741912765" sldId="2049"/>
            <ac:spMk id="15" creationId="{7B06C3B2-E63F-472D-AB8F-D0C7492DA93F}"/>
          </ac:spMkLst>
        </pc:spChg>
        <pc:spChg chg="add mod">
          <ac:chgData name="Yoav Guez" userId="88711f61-4254-4b21-a04c-6c123678efaf" providerId="ADAL" clId="{FC1EF36E-3E3D-4804-82B5-8A7D7082754D}" dt="2021-02-28T21:35:35.667" v="817" actId="207"/>
          <ac:spMkLst>
            <pc:docMk/>
            <pc:sldMk cId="1741912765" sldId="2049"/>
            <ac:spMk id="16" creationId="{284ECD2F-93A4-439B-A094-3BBEF2BFA5BF}"/>
          </ac:spMkLst>
        </pc:spChg>
        <pc:spChg chg="add mod">
          <ac:chgData name="Yoav Guez" userId="88711f61-4254-4b21-a04c-6c123678efaf" providerId="ADAL" clId="{FC1EF36E-3E3D-4804-82B5-8A7D7082754D}" dt="2021-02-28T21:35:35.667" v="817" actId="207"/>
          <ac:spMkLst>
            <pc:docMk/>
            <pc:sldMk cId="1741912765" sldId="2049"/>
            <ac:spMk id="17" creationId="{664D1BFB-89FA-4395-8C84-8FA877407417}"/>
          </ac:spMkLst>
        </pc:spChg>
        <pc:spChg chg="add mod">
          <ac:chgData name="Yoav Guez" userId="88711f61-4254-4b21-a04c-6c123678efaf" providerId="ADAL" clId="{FC1EF36E-3E3D-4804-82B5-8A7D7082754D}" dt="2021-02-28T21:35:27.807" v="815"/>
          <ac:spMkLst>
            <pc:docMk/>
            <pc:sldMk cId="1741912765" sldId="2049"/>
            <ac:spMk id="19" creationId="{6188E373-E13E-4670-A5E9-597097F229BF}"/>
          </ac:spMkLst>
        </pc:spChg>
        <pc:spChg chg="add mod">
          <ac:chgData name="Yoav Guez" userId="88711f61-4254-4b21-a04c-6c123678efaf" providerId="ADAL" clId="{FC1EF36E-3E3D-4804-82B5-8A7D7082754D}" dt="2021-02-28T21:35:27.807" v="815"/>
          <ac:spMkLst>
            <pc:docMk/>
            <pc:sldMk cId="1741912765" sldId="2049"/>
            <ac:spMk id="20" creationId="{794DD58A-05AC-444A-AB96-604B6350B129}"/>
          </ac:spMkLst>
        </pc:spChg>
        <pc:picChg chg="del">
          <ac:chgData name="Yoav Guez" userId="88711f61-4254-4b21-a04c-6c123678efaf" providerId="ADAL" clId="{FC1EF36E-3E3D-4804-82B5-8A7D7082754D}" dt="2021-02-28T21:35:27.523" v="814" actId="478"/>
          <ac:picMkLst>
            <pc:docMk/>
            <pc:sldMk cId="1741912765" sldId="2049"/>
            <ac:picMk id="9" creationId="{A151CF20-259D-4C47-BF4C-84653A0DB42E}"/>
          </ac:picMkLst>
        </pc:picChg>
        <pc:picChg chg="add mod">
          <ac:chgData name="Yoav Guez" userId="88711f61-4254-4b21-a04c-6c123678efaf" providerId="ADAL" clId="{FC1EF36E-3E3D-4804-82B5-8A7D7082754D}" dt="2021-02-28T21:35:27.807" v="815"/>
          <ac:picMkLst>
            <pc:docMk/>
            <pc:sldMk cId="1741912765" sldId="2049"/>
            <ac:picMk id="18" creationId="{5E5EA529-8B65-4A7F-8C11-4247A3BD0563}"/>
          </ac:picMkLst>
        </pc:picChg>
      </pc:sldChg>
      <pc:sldChg chg="modSp add mod ord">
        <pc:chgData name="Yoav Guez" userId="88711f61-4254-4b21-a04c-6c123678efaf" providerId="ADAL" clId="{FC1EF36E-3E3D-4804-82B5-8A7D7082754D}" dt="2021-02-28T21:40:42.498" v="899"/>
        <pc:sldMkLst>
          <pc:docMk/>
          <pc:sldMk cId="617845089" sldId="2050"/>
        </pc:sldMkLst>
        <pc:spChg chg="mod">
          <ac:chgData name="Yoav Guez" userId="88711f61-4254-4b21-a04c-6c123678efaf" providerId="ADAL" clId="{FC1EF36E-3E3D-4804-82B5-8A7D7082754D}" dt="2021-02-28T21:36:52.452" v="891" actId="20577"/>
          <ac:spMkLst>
            <pc:docMk/>
            <pc:sldMk cId="617845089" sldId="2050"/>
            <ac:spMk id="4" creationId="{49E15E57-D7B0-4386-816B-F0FDA314B077}"/>
          </ac:spMkLst>
        </pc:spChg>
        <pc:spChg chg="mod">
          <ac:chgData name="Yoav Guez" userId="88711f61-4254-4b21-a04c-6c123678efaf" providerId="ADAL" clId="{FC1EF36E-3E3D-4804-82B5-8A7D7082754D}" dt="2021-02-28T21:36:42.846" v="872" actId="20577"/>
          <ac:spMkLst>
            <pc:docMk/>
            <pc:sldMk cId="617845089" sldId="2050"/>
            <ac:spMk id="7" creationId="{959CA8A5-C2C3-45C8-B2B6-920660101A6F}"/>
          </ac:spMkLst>
        </pc:spChg>
      </pc:sldChg>
      <pc:sldChg chg="add del ord">
        <pc:chgData name="Yoav Guez" userId="88711f61-4254-4b21-a04c-6c123678efaf" providerId="ADAL" clId="{FC1EF36E-3E3D-4804-82B5-8A7D7082754D}" dt="2021-02-28T21:36:25.936" v="868" actId="47"/>
        <pc:sldMkLst>
          <pc:docMk/>
          <pc:sldMk cId="3777969269" sldId="2050"/>
        </pc:sldMkLst>
      </pc:sldChg>
      <pc:sldChg chg="addSp delSp modSp add mod">
        <pc:chgData name="Yoav Guez" userId="88711f61-4254-4b21-a04c-6c123678efaf" providerId="ADAL" clId="{FC1EF36E-3E3D-4804-82B5-8A7D7082754D}" dt="2021-02-28T21:44:03.946" v="1066" actId="1076"/>
        <pc:sldMkLst>
          <pc:docMk/>
          <pc:sldMk cId="436842680" sldId="2051"/>
        </pc:sldMkLst>
        <pc:spChg chg="mod">
          <ac:chgData name="Yoav Guez" userId="88711f61-4254-4b21-a04c-6c123678efaf" providerId="ADAL" clId="{FC1EF36E-3E3D-4804-82B5-8A7D7082754D}" dt="2021-02-28T21:43:54.818" v="1063" actId="1076"/>
          <ac:spMkLst>
            <pc:docMk/>
            <pc:sldMk cId="436842680" sldId="2051"/>
            <ac:spMk id="3" creationId="{2E18F901-C016-4255-BB67-3C1EE976A181}"/>
          </ac:spMkLst>
        </pc:spChg>
        <pc:spChg chg="add mod">
          <ac:chgData name="Yoav Guez" userId="88711f61-4254-4b21-a04c-6c123678efaf" providerId="ADAL" clId="{FC1EF36E-3E3D-4804-82B5-8A7D7082754D}" dt="2021-02-28T21:43:54.818" v="1063" actId="1076"/>
          <ac:spMkLst>
            <pc:docMk/>
            <pc:sldMk cId="436842680" sldId="2051"/>
            <ac:spMk id="5" creationId="{A540D40E-78DA-4806-AEDF-8D753E39D8D6}"/>
          </ac:spMkLst>
        </pc:spChg>
        <pc:spChg chg="del">
          <ac:chgData name="Yoav Guez" userId="88711f61-4254-4b21-a04c-6c123678efaf" providerId="ADAL" clId="{FC1EF36E-3E3D-4804-82B5-8A7D7082754D}" dt="2021-02-28T21:43:29.218" v="1023" actId="478"/>
          <ac:spMkLst>
            <pc:docMk/>
            <pc:sldMk cId="436842680" sldId="2051"/>
            <ac:spMk id="6" creationId="{D281CA00-381D-430E-9A5E-9CAF09BAE1AC}"/>
          </ac:spMkLst>
        </pc:spChg>
        <pc:picChg chg="mod">
          <ac:chgData name="Yoav Guez" userId="88711f61-4254-4b21-a04c-6c123678efaf" providerId="ADAL" clId="{FC1EF36E-3E3D-4804-82B5-8A7D7082754D}" dt="2021-02-28T21:43:31.532" v="1025" actId="1076"/>
          <ac:picMkLst>
            <pc:docMk/>
            <pc:sldMk cId="436842680" sldId="2051"/>
            <ac:picMk id="4" creationId="{1D58D96E-96B9-46FB-ABBC-521C3F36EF6E}"/>
          </ac:picMkLst>
        </pc:picChg>
        <pc:picChg chg="add mod">
          <ac:chgData name="Yoav Guez" userId="88711f61-4254-4b21-a04c-6c123678efaf" providerId="ADAL" clId="{FC1EF36E-3E3D-4804-82B5-8A7D7082754D}" dt="2021-02-28T21:44:03.946" v="1066" actId="1076"/>
          <ac:picMkLst>
            <pc:docMk/>
            <pc:sldMk cId="436842680" sldId="2051"/>
            <ac:picMk id="7" creationId="{D065F2B8-EEBC-4F5D-8A58-0BD0C8B34A73}"/>
          </ac:picMkLst>
        </pc:picChg>
      </pc:sldChg>
      <pc:sldChg chg="add del">
        <pc:chgData name="Yoav Guez" userId="88711f61-4254-4b21-a04c-6c123678efaf" providerId="ADAL" clId="{FC1EF36E-3E3D-4804-82B5-8A7D7082754D}" dt="2021-02-28T21:47:09.013" v="1338"/>
        <pc:sldMkLst>
          <pc:docMk/>
          <pc:sldMk cId="523556029" sldId="2052"/>
        </pc:sldMkLst>
      </pc:sldChg>
      <pc:sldChg chg="add">
        <pc:chgData name="Yoav Guez" userId="88711f61-4254-4b21-a04c-6c123678efaf" providerId="ADAL" clId="{FC1EF36E-3E3D-4804-82B5-8A7D7082754D}" dt="2021-02-28T21:47:10.868" v="1339"/>
        <pc:sldMkLst>
          <pc:docMk/>
          <pc:sldMk cId="1056033363" sldId="2052"/>
        </pc:sldMkLst>
      </pc:sldChg>
      <pc:sldMasterChg chg="delSldLayout">
        <pc:chgData name="Yoav Guez" userId="88711f61-4254-4b21-a04c-6c123678efaf" providerId="ADAL" clId="{FC1EF36E-3E3D-4804-82B5-8A7D7082754D}" dt="2021-02-28T21:40:35.389" v="897" actId="47"/>
        <pc:sldMasterMkLst>
          <pc:docMk/>
          <pc:sldMasterMk cId="3876965493" sldId="2147483698"/>
        </pc:sldMasterMkLst>
        <pc:sldLayoutChg chg="del">
          <pc:chgData name="Yoav Guez" userId="88711f61-4254-4b21-a04c-6c123678efaf" providerId="ADAL" clId="{FC1EF36E-3E3D-4804-82B5-8A7D7082754D}" dt="2021-02-28T21:40:35.389" v="897" actId="47"/>
          <pc:sldLayoutMkLst>
            <pc:docMk/>
            <pc:sldMasterMk cId="3876965493" sldId="2147483698"/>
            <pc:sldLayoutMk cId="1068854683" sldId="2147483735"/>
          </pc:sldLayoutMkLst>
        </pc:sldLayoutChg>
      </pc:sldMasterChg>
    </pc:docChg>
  </pc:docChgLst>
  <pc:docChgLst>
    <pc:chgData name="Yoav Guez" userId="88711f61-4254-4b21-a04c-6c123678efaf" providerId="ADAL" clId="{8F7F8F53-B782-4861-8EA7-9A9193BD64FC}"/>
    <pc:docChg chg="undo custSel addSld delSld modSld sldOrd modSection">
      <pc:chgData name="Yoav Guez" userId="88711f61-4254-4b21-a04c-6c123678efaf" providerId="ADAL" clId="{8F7F8F53-B782-4861-8EA7-9A9193BD64FC}" dt="2021-02-28T22:00:50.282" v="1076" actId="47"/>
      <pc:docMkLst>
        <pc:docMk/>
      </pc:docMkLst>
      <pc:sldChg chg="delSp del">
        <pc:chgData name="Yoav Guez" userId="88711f61-4254-4b21-a04c-6c123678efaf" providerId="ADAL" clId="{8F7F8F53-B782-4861-8EA7-9A9193BD64FC}" dt="2021-02-28T21:49:21.525" v="182" actId="47"/>
        <pc:sldMkLst>
          <pc:docMk/>
          <pc:sldMk cId="1566585750" sldId="764"/>
        </pc:sldMkLst>
        <pc:picChg chg="del">
          <ac:chgData name="Yoav Guez" userId="88711f61-4254-4b21-a04c-6c123678efaf" providerId="ADAL" clId="{8F7F8F53-B782-4861-8EA7-9A9193BD64FC}" dt="2021-02-28T21:49:20.314" v="181" actId="478"/>
          <ac:picMkLst>
            <pc:docMk/>
            <pc:sldMk cId="1566585750" sldId="764"/>
            <ac:picMk id="3" creationId="{2F5A5C97-1789-4CC3-AF27-023B9DDA3E2C}"/>
          </ac:picMkLst>
        </pc:picChg>
        <pc:picChg chg="del">
          <ac:chgData name="Yoav Guez" userId="88711f61-4254-4b21-a04c-6c123678efaf" providerId="ADAL" clId="{8F7F8F53-B782-4861-8EA7-9A9193BD64FC}" dt="2021-02-28T21:49:20.314" v="181" actId="478"/>
          <ac:picMkLst>
            <pc:docMk/>
            <pc:sldMk cId="1566585750" sldId="764"/>
            <ac:picMk id="8" creationId="{09F96F38-E666-4C3A-96CC-8196EA451408}"/>
          </ac:picMkLst>
        </pc:picChg>
        <pc:picChg chg="del">
          <ac:chgData name="Yoav Guez" userId="88711f61-4254-4b21-a04c-6c123678efaf" providerId="ADAL" clId="{8F7F8F53-B782-4861-8EA7-9A9193BD64FC}" dt="2021-02-28T21:49:20.314" v="181" actId="478"/>
          <ac:picMkLst>
            <pc:docMk/>
            <pc:sldMk cId="1566585750" sldId="764"/>
            <ac:picMk id="1026" creationId="{E922F0B5-CEC2-487C-8D3D-FFCBDB46AE09}"/>
          </ac:picMkLst>
        </pc:picChg>
      </pc:sldChg>
      <pc:sldChg chg="modSp mod modNotesTx">
        <pc:chgData name="Yoav Guez" userId="88711f61-4254-4b21-a04c-6c123678efaf" providerId="ADAL" clId="{8F7F8F53-B782-4861-8EA7-9A9193BD64FC}" dt="2021-02-28T21:50:37.643" v="294" actId="6549"/>
        <pc:sldMkLst>
          <pc:docMk/>
          <pc:sldMk cId="2385075988" sldId="768"/>
        </pc:sldMkLst>
        <pc:spChg chg="mod">
          <ac:chgData name="Yoav Guez" userId="88711f61-4254-4b21-a04c-6c123678efaf" providerId="ADAL" clId="{8F7F8F53-B782-4861-8EA7-9A9193BD64FC}" dt="2021-02-28T21:50:35.738" v="293" actId="14100"/>
          <ac:spMkLst>
            <pc:docMk/>
            <pc:sldMk cId="2385075988" sldId="768"/>
            <ac:spMk id="2" creationId="{06CBEA0E-6423-4A16-8D72-017694123D3B}"/>
          </ac:spMkLst>
        </pc:spChg>
      </pc:sldChg>
      <pc:sldChg chg="modSp mod">
        <pc:chgData name="Yoav Guez" userId="88711f61-4254-4b21-a04c-6c123678efaf" providerId="ADAL" clId="{8F7F8F53-B782-4861-8EA7-9A9193BD64FC}" dt="2021-02-28T21:49:14.378" v="180" actId="1076"/>
        <pc:sldMkLst>
          <pc:docMk/>
          <pc:sldMk cId="3681081583" sldId="1898"/>
        </pc:sldMkLst>
        <pc:spChg chg="mod">
          <ac:chgData name="Yoav Guez" userId="88711f61-4254-4b21-a04c-6c123678efaf" providerId="ADAL" clId="{8F7F8F53-B782-4861-8EA7-9A9193BD64FC}" dt="2021-02-28T21:49:14.378" v="180" actId="1076"/>
          <ac:spMkLst>
            <pc:docMk/>
            <pc:sldMk cId="3681081583" sldId="1898"/>
            <ac:spMk id="15" creationId="{4D5CD466-4D4E-47B3-8C14-0BF71FE22E7E}"/>
          </ac:spMkLst>
        </pc:spChg>
      </pc:sldChg>
      <pc:sldChg chg="modSp mod">
        <pc:chgData name="Yoav Guez" userId="88711f61-4254-4b21-a04c-6c123678efaf" providerId="ADAL" clId="{8F7F8F53-B782-4861-8EA7-9A9193BD64FC}" dt="2021-02-28T21:48:31.932" v="87" actId="20577"/>
        <pc:sldMkLst>
          <pc:docMk/>
          <pc:sldMk cId="2023573904" sldId="1901"/>
        </pc:sldMkLst>
        <pc:spChg chg="mod">
          <ac:chgData name="Yoav Guez" userId="88711f61-4254-4b21-a04c-6c123678efaf" providerId="ADAL" clId="{8F7F8F53-B782-4861-8EA7-9A9193BD64FC}" dt="2021-02-28T21:48:31.932" v="87" actId="20577"/>
          <ac:spMkLst>
            <pc:docMk/>
            <pc:sldMk cId="2023573904" sldId="1901"/>
            <ac:spMk id="21" creationId="{CF658EF9-323F-4ACB-9EBD-4208496FBFA0}"/>
          </ac:spMkLst>
        </pc:spChg>
      </pc:sldChg>
      <pc:sldChg chg="modSp mod">
        <pc:chgData name="Yoav Guez" userId="88711f61-4254-4b21-a04c-6c123678efaf" providerId="ADAL" clId="{8F7F8F53-B782-4861-8EA7-9A9193BD64FC}" dt="2021-02-28T21:48:10.344" v="46" actId="207"/>
        <pc:sldMkLst>
          <pc:docMk/>
          <pc:sldMk cId="26212476" sldId="1954"/>
        </pc:sldMkLst>
        <pc:spChg chg="mod">
          <ac:chgData name="Yoav Guez" userId="88711f61-4254-4b21-a04c-6c123678efaf" providerId="ADAL" clId="{8F7F8F53-B782-4861-8EA7-9A9193BD64FC}" dt="2021-02-28T21:48:10.344" v="46" actId="207"/>
          <ac:spMkLst>
            <pc:docMk/>
            <pc:sldMk cId="26212476" sldId="1954"/>
            <ac:spMk id="3" creationId="{2EDA3FE0-6A21-4D14-B7D9-C3EFC4BFD3B0}"/>
          </ac:spMkLst>
        </pc:spChg>
      </pc:sldChg>
      <pc:sldChg chg="modSp mod">
        <pc:chgData name="Yoav Guez" userId="88711f61-4254-4b21-a04c-6c123678efaf" providerId="ADAL" clId="{8F7F8F53-B782-4861-8EA7-9A9193BD64FC}" dt="2021-02-28T22:00:40.241" v="1074" actId="1076"/>
        <pc:sldMkLst>
          <pc:docMk/>
          <pc:sldMk cId="2732739941" sldId="1969"/>
        </pc:sldMkLst>
        <pc:spChg chg="mod">
          <ac:chgData name="Yoav Guez" userId="88711f61-4254-4b21-a04c-6c123678efaf" providerId="ADAL" clId="{8F7F8F53-B782-4861-8EA7-9A9193BD64FC}" dt="2021-02-28T22:00:31.274" v="1071" actId="14100"/>
          <ac:spMkLst>
            <pc:docMk/>
            <pc:sldMk cId="2732739941" sldId="1969"/>
            <ac:spMk id="15" creationId="{4D9C9DFC-1004-42FD-AAFA-FF115925FCC3}"/>
          </ac:spMkLst>
        </pc:spChg>
        <pc:spChg chg="mod">
          <ac:chgData name="Yoav Guez" userId="88711f61-4254-4b21-a04c-6c123678efaf" providerId="ADAL" clId="{8F7F8F53-B782-4861-8EA7-9A9193BD64FC}" dt="2021-02-28T21:59:09.124" v="818" actId="20577"/>
          <ac:spMkLst>
            <pc:docMk/>
            <pc:sldMk cId="2732739941" sldId="1969"/>
            <ac:spMk id="22" creationId="{341919F9-B73A-4641-9007-14DBE0C38713}"/>
          </ac:spMkLst>
        </pc:spChg>
        <pc:spChg chg="mod">
          <ac:chgData name="Yoav Guez" userId="88711f61-4254-4b21-a04c-6c123678efaf" providerId="ADAL" clId="{8F7F8F53-B782-4861-8EA7-9A9193BD64FC}" dt="2021-02-28T22:00:36.886" v="1073" actId="14100"/>
          <ac:spMkLst>
            <pc:docMk/>
            <pc:sldMk cId="2732739941" sldId="1969"/>
            <ac:spMk id="24" creationId="{FB402200-1949-493A-805E-CF46CCF5EF9E}"/>
          </ac:spMkLst>
        </pc:spChg>
        <pc:spChg chg="mod">
          <ac:chgData name="Yoav Guez" userId="88711f61-4254-4b21-a04c-6c123678efaf" providerId="ADAL" clId="{8F7F8F53-B782-4861-8EA7-9A9193BD64FC}" dt="2021-02-28T22:00:34.027" v="1072" actId="14100"/>
          <ac:spMkLst>
            <pc:docMk/>
            <pc:sldMk cId="2732739941" sldId="1969"/>
            <ac:spMk id="27" creationId="{33C89A5E-9BB3-4EC8-916D-520FAE782E7C}"/>
          </ac:spMkLst>
        </pc:spChg>
        <pc:spChg chg="mod">
          <ac:chgData name="Yoav Guez" userId="88711f61-4254-4b21-a04c-6c123678efaf" providerId="ADAL" clId="{8F7F8F53-B782-4861-8EA7-9A9193BD64FC}" dt="2021-02-28T21:59:41.156" v="935" actId="20577"/>
          <ac:spMkLst>
            <pc:docMk/>
            <pc:sldMk cId="2732739941" sldId="1969"/>
            <ac:spMk id="28" creationId="{E1FAE98C-C010-4116-B35D-E22FA6E89108}"/>
          </ac:spMkLst>
        </pc:spChg>
        <pc:spChg chg="mod">
          <ac:chgData name="Yoav Guez" userId="88711f61-4254-4b21-a04c-6c123678efaf" providerId="ADAL" clId="{8F7F8F53-B782-4861-8EA7-9A9193BD64FC}" dt="2021-02-28T22:00:40.241" v="1074" actId="1076"/>
          <ac:spMkLst>
            <pc:docMk/>
            <pc:sldMk cId="2732739941" sldId="1969"/>
            <ac:spMk id="29" creationId="{4BE88E97-AA39-4A21-B69A-38B61B4A959B}"/>
          </ac:spMkLst>
        </pc:spChg>
      </pc:sldChg>
      <pc:sldChg chg="del">
        <pc:chgData name="Yoav Guez" userId="88711f61-4254-4b21-a04c-6c123678efaf" providerId="ADAL" clId="{8F7F8F53-B782-4861-8EA7-9A9193BD64FC}" dt="2021-02-28T21:50:41.204" v="295" actId="47"/>
        <pc:sldMkLst>
          <pc:docMk/>
          <pc:sldMk cId="4212645283" sldId="2039"/>
        </pc:sldMkLst>
      </pc:sldChg>
      <pc:sldChg chg="modSp mod ord">
        <pc:chgData name="Yoav Guez" userId="88711f61-4254-4b21-a04c-6c123678efaf" providerId="ADAL" clId="{8F7F8F53-B782-4861-8EA7-9A9193BD64FC}" dt="2021-02-28T21:58:17.675" v="762"/>
        <pc:sldMkLst>
          <pc:docMk/>
          <pc:sldMk cId="3272893330" sldId="2041"/>
        </pc:sldMkLst>
        <pc:spChg chg="mod">
          <ac:chgData name="Yoav Guez" userId="88711f61-4254-4b21-a04c-6c123678efaf" providerId="ADAL" clId="{8F7F8F53-B782-4861-8EA7-9A9193BD64FC}" dt="2021-02-28T21:50:50.795" v="316" actId="20577"/>
          <ac:spMkLst>
            <pc:docMk/>
            <pc:sldMk cId="3272893330" sldId="2041"/>
            <ac:spMk id="4" creationId="{49E15E57-D7B0-4386-816B-F0FDA314B077}"/>
          </ac:spMkLst>
        </pc:spChg>
      </pc:sldChg>
      <pc:sldChg chg="addSp modSp mod ord">
        <pc:chgData name="Yoav Guez" userId="88711f61-4254-4b21-a04c-6c123678efaf" providerId="ADAL" clId="{8F7F8F53-B782-4861-8EA7-9A9193BD64FC}" dt="2021-02-28T21:49:39.019" v="204" actId="207"/>
        <pc:sldMkLst>
          <pc:docMk/>
          <pc:sldMk cId="1035923722" sldId="2046"/>
        </pc:sldMkLst>
        <pc:spChg chg="add mod">
          <ac:chgData name="Yoav Guez" userId="88711f61-4254-4b21-a04c-6c123678efaf" providerId="ADAL" clId="{8F7F8F53-B782-4861-8EA7-9A9193BD64FC}" dt="2021-02-28T21:49:39.019" v="204" actId="207"/>
          <ac:spMkLst>
            <pc:docMk/>
            <pc:sldMk cId="1035923722" sldId="2046"/>
            <ac:spMk id="5" creationId="{FA721E98-A078-4E93-AC28-0282A11DC39B}"/>
          </ac:spMkLst>
        </pc:spChg>
      </pc:sldChg>
      <pc:sldChg chg="addSp modSp mod ord">
        <pc:chgData name="Yoav Guez" userId="88711f61-4254-4b21-a04c-6c123678efaf" providerId="ADAL" clId="{8F7F8F53-B782-4861-8EA7-9A9193BD64FC}" dt="2021-02-28T21:50:08.393" v="225" actId="1076"/>
        <pc:sldMkLst>
          <pc:docMk/>
          <pc:sldMk cId="1935616559" sldId="2047"/>
        </pc:sldMkLst>
        <pc:spChg chg="mod">
          <ac:chgData name="Yoav Guez" userId="88711f61-4254-4b21-a04c-6c123678efaf" providerId="ADAL" clId="{8F7F8F53-B782-4861-8EA7-9A9193BD64FC}" dt="2021-02-28T21:50:08.393" v="225" actId="1076"/>
          <ac:spMkLst>
            <pc:docMk/>
            <pc:sldMk cId="1935616559" sldId="2047"/>
            <ac:spMk id="11" creationId="{1E631548-18F0-4E94-B1BF-EC3687775282}"/>
          </ac:spMkLst>
        </pc:spChg>
        <pc:spChg chg="mod">
          <ac:chgData name="Yoav Guez" userId="88711f61-4254-4b21-a04c-6c123678efaf" providerId="ADAL" clId="{8F7F8F53-B782-4861-8EA7-9A9193BD64FC}" dt="2021-02-28T21:50:08.393" v="225" actId="1076"/>
          <ac:spMkLst>
            <pc:docMk/>
            <pc:sldMk cId="1935616559" sldId="2047"/>
            <ac:spMk id="12" creationId="{28A0E6F2-859D-450A-A2E5-DCF585B4AEEC}"/>
          </ac:spMkLst>
        </pc:spChg>
        <pc:spChg chg="mod">
          <ac:chgData name="Yoav Guez" userId="88711f61-4254-4b21-a04c-6c123678efaf" providerId="ADAL" clId="{8F7F8F53-B782-4861-8EA7-9A9193BD64FC}" dt="2021-02-28T21:50:08.393" v="225" actId="1076"/>
          <ac:spMkLst>
            <pc:docMk/>
            <pc:sldMk cId="1935616559" sldId="2047"/>
            <ac:spMk id="13" creationId="{5AF7EF40-C9D2-4459-BB86-4DE61A96A651}"/>
          </ac:spMkLst>
        </pc:spChg>
        <pc:spChg chg="mod">
          <ac:chgData name="Yoav Guez" userId="88711f61-4254-4b21-a04c-6c123678efaf" providerId="ADAL" clId="{8F7F8F53-B782-4861-8EA7-9A9193BD64FC}" dt="2021-02-28T21:50:08.393" v="225" actId="1076"/>
          <ac:spMkLst>
            <pc:docMk/>
            <pc:sldMk cId="1935616559" sldId="2047"/>
            <ac:spMk id="14" creationId="{E1F2D116-9DF2-4C35-9004-DCC9ECF7B714}"/>
          </ac:spMkLst>
        </pc:spChg>
        <pc:spChg chg="mod">
          <ac:chgData name="Yoav Guez" userId="88711f61-4254-4b21-a04c-6c123678efaf" providerId="ADAL" clId="{8F7F8F53-B782-4861-8EA7-9A9193BD64FC}" dt="2021-02-28T21:50:08.393" v="225" actId="1076"/>
          <ac:spMkLst>
            <pc:docMk/>
            <pc:sldMk cId="1935616559" sldId="2047"/>
            <ac:spMk id="15" creationId="{425E3564-CFA6-4E8D-83DE-67D7DCDAB3F6}"/>
          </ac:spMkLst>
        </pc:spChg>
        <pc:spChg chg="mod">
          <ac:chgData name="Yoav Guez" userId="88711f61-4254-4b21-a04c-6c123678efaf" providerId="ADAL" clId="{8F7F8F53-B782-4861-8EA7-9A9193BD64FC}" dt="2021-02-28T21:50:08.393" v="225" actId="1076"/>
          <ac:spMkLst>
            <pc:docMk/>
            <pc:sldMk cId="1935616559" sldId="2047"/>
            <ac:spMk id="16" creationId="{9F761309-8995-4280-8FD3-F83646349918}"/>
          </ac:spMkLst>
        </pc:spChg>
        <pc:spChg chg="mod">
          <ac:chgData name="Yoav Guez" userId="88711f61-4254-4b21-a04c-6c123678efaf" providerId="ADAL" clId="{8F7F8F53-B782-4861-8EA7-9A9193BD64FC}" dt="2021-02-28T21:50:08.393" v="225" actId="1076"/>
          <ac:spMkLst>
            <pc:docMk/>
            <pc:sldMk cId="1935616559" sldId="2047"/>
            <ac:spMk id="17" creationId="{5F165392-D7BC-4611-890D-DFB6B6498D89}"/>
          </ac:spMkLst>
        </pc:spChg>
        <pc:spChg chg="mod">
          <ac:chgData name="Yoav Guez" userId="88711f61-4254-4b21-a04c-6c123678efaf" providerId="ADAL" clId="{8F7F8F53-B782-4861-8EA7-9A9193BD64FC}" dt="2021-02-28T21:50:08.393" v="225" actId="1076"/>
          <ac:spMkLst>
            <pc:docMk/>
            <pc:sldMk cId="1935616559" sldId="2047"/>
            <ac:spMk id="18" creationId="{3CAFA762-B312-4BD8-B331-AFDFAB5A75C4}"/>
          </ac:spMkLst>
        </pc:spChg>
        <pc:spChg chg="mod">
          <ac:chgData name="Yoav Guez" userId="88711f61-4254-4b21-a04c-6c123678efaf" providerId="ADAL" clId="{8F7F8F53-B782-4861-8EA7-9A9193BD64FC}" dt="2021-02-28T21:50:08.393" v="225" actId="1076"/>
          <ac:spMkLst>
            <pc:docMk/>
            <pc:sldMk cId="1935616559" sldId="2047"/>
            <ac:spMk id="19" creationId="{07B3DF79-D27C-425C-BF2F-FFB4491B9DDE}"/>
          </ac:spMkLst>
        </pc:spChg>
        <pc:spChg chg="mod">
          <ac:chgData name="Yoav Guez" userId="88711f61-4254-4b21-a04c-6c123678efaf" providerId="ADAL" clId="{8F7F8F53-B782-4861-8EA7-9A9193BD64FC}" dt="2021-02-28T21:50:08.393" v="225" actId="1076"/>
          <ac:spMkLst>
            <pc:docMk/>
            <pc:sldMk cId="1935616559" sldId="2047"/>
            <ac:spMk id="20" creationId="{037E51B5-2103-4097-8725-F536D954AC7D}"/>
          </ac:spMkLst>
        </pc:spChg>
        <pc:spChg chg="add mod">
          <ac:chgData name="Yoav Guez" userId="88711f61-4254-4b21-a04c-6c123678efaf" providerId="ADAL" clId="{8F7F8F53-B782-4861-8EA7-9A9193BD64FC}" dt="2021-02-28T21:50:04.675" v="224" actId="20577"/>
          <ac:spMkLst>
            <pc:docMk/>
            <pc:sldMk cId="1935616559" sldId="2047"/>
            <ac:spMk id="21" creationId="{9A23666A-2BB3-46A3-98D3-905F026CEDB1}"/>
          </ac:spMkLst>
        </pc:spChg>
        <pc:picChg chg="mod">
          <ac:chgData name="Yoav Guez" userId="88711f61-4254-4b21-a04c-6c123678efaf" providerId="ADAL" clId="{8F7F8F53-B782-4861-8EA7-9A9193BD64FC}" dt="2021-02-28T21:50:08.393" v="225" actId="1076"/>
          <ac:picMkLst>
            <pc:docMk/>
            <pc:sldMk cId="1935616559" sldId="2047"/>
            <ac:picMk id="5" creationId="{CD9629A2-627E-496A-A90D-E6BAC52DBCB7}"/>
          </ac:picMkLst>
        </pc:picChg>
        <pc:picChg chg="mod">
          <ac:chgData name="Yoav Guez" userId="88711f61-4254-4b21-a04c-6c123678efaf" providerId="ADAL" clId="{8F7F8F53-B782-4861-8EA7-9A9193BD64FC}" dt="2021-02-28T21:50:08.393" v="225" actId="1076"/>
          <ac:picMkLst>
            <pc:docMk/>
            <pc:sldMk cId="1935616559" sldId="2047"/>
            <ac:picMk id="7" creationId="{C624ACE5-4948-4266-A7BE-8F0FB764C48D}"/>
          </ac:picMkLst>
        </pc:picChg>
        <pc:picChg chg="mod">
          <ac:chgData name="Yoav Guez" userId="88711f61-4254-4b21-a04c-6c123678efaf" providerId="ADAL" clId="{8F7F8F53-B782-4861-8EA7-9A9193BD64FC}" dt="2021-02-28T21:50:08.393" v="225" actId="1076"/>
          <ac:picMkLst>
            <pc:docMk/>
            <pc:sldMk cId="1935616559" sldId="2047"/>
            <ac:picMk id="8" creationId="{5F4F9E30-87CA-4E7F-A75E-6C15765F0DDB}"/>
          </ac:picMkLst>
        </pc:picChg>
        <pc:picChg chg="mod">
          <ac:chgData name="Yoav Guez" userId="88711f61-4254-4b21-a04c-6c123678efaf" providerId="ADAL" clId="{8F7F8F53-B782-4861-8EA7-9A9193BD64FC}" dt="2021-02-28T21:50:08.393" v="225" actId="1076"/>
          <ac:picMkLst>
            <pc:docMk/>
            <pc:sldMk cId="1935616559" sldId="2047"/>
            <ac:picMk id="9" creationId="{C06871D3-484D-4651-AA82-B0DD0B7C9FEF}"/>
          </ac:picMkLst>
        </pc:picChg>
        <pc:picChg chg="mod">
          <ac:chgData name="Yoav Guez" userId="88711f61-4254-4b21-a04c-6c123678efaf" providerId="ADAL" clId="{8F7F8F53-B782-4861-8EA7-9A9193BD64FC}" dt="2021-02-28T21:50:08.393" v="225" actId="1076"/>
          <ac:picMkLst>
            <pc:docMk/>
            <pc:sldMk cId="1935616559" sldId="2047"/>
            <ac:picMk id="10" creationId="{B79143D9-3EFF-420E-981A-09FE30985288}"/>
          </ac:picMkLst>
        </pc:picChg>
      </pc:sldChg>
      <pc:sldChg chg="ord">
        <pc:chgData name="Yoav Guez" userId="88711f61-4254-4b21-a04c-6c123678efaf" providerId="ADAL" clId="{8F7F8F53-B782-4861-8EA7-9A9193BD64FC}" dt="2021-02-28T21:51:20.211" v="341"/>
        <pc:sldMkLst>
          <pc:docMk/>
          <pc:sldMk cId="1741912765" sldId="2049"/>
        </pc:sldMkLst>
      </pc:sldChg>
      <pc:sldChg chg="del">
        <pc:chgData name="Yoav Guez" userId="88711f61-4254-4b21-a04c-6c123678efaf" providerId="ADAL" clId="{8F7F8F53-B782-4861-8EA7-9A9193BD64FC}" dt="2021-02-28T21:51:29.483" v="342" actId="47"/>
        <pc:sldMkLst>
          <pc:docMk/>
          <pc:sldMk cId="617845089" sldId="2050"/>
        </pc:sldMkLst>
      </pc:sldChg>
      <pc:sldChg chg="modSp mod ord">
        <pc:chgData name="Yoav Guez" userId="88711f61-4254-4b21-a04c-6c123678efaf" providerId="ADAL" clId="{8F7F8F53-B782-4861-8EA7-9A9193BD64FC}" dt="2021-02-28T21:58:26.828" v="765"/>
        <pc:sldMkLst>
          <pc:docMk/>
          <pc:sldMk cId="436842680" sldId="2051"/>
        </pc:sldMkLst>
        <pc:spChg chg="mod">
          <ac:chgData name="Yoav Guez" userId="88711f61-4254-4b21-a04c-6c123678efaf" providerId="ADAL" clId="{8F7F8F53-B782-4861-8EA7-9A9193BD64FC}" dt="2021-02-28T21:51:11.827" v="339" actId="6549"/>
          <ac:spMkLst>
            <pc:docMk/>
            <pc:sldMk cId="436842680" sldId="2051"/>
            <ac:spMk id="3" creationId="{2E18F901-C016-4255-BB67-3C1EE976A181}"/>
          </ac:spMkLst>
        </pc:spChg>
        <pc:spChg chg="mod">
          <ac:chgData name="Yoav Guez" userId="88711f61-4254-4b21-a04c-6c123678efaf" providerId="ADAL" clId="{8F7F8F53-B782-4861-8EA7-9A9193BD64FC}" dt="2021-02-28T21:51:03.443" v="323" actId="20577"/>
          <ac:spMkLst>
            <pc:docMk/>
            <pc:sldMk cId="436842680" sldId="2051"/>
            <ac:spMk id="5" creationId="{A540D40E-78DA-4806-AEDF-8D753E39D8D6}"/>
          </ac:spMkLst>
        </pc:spChg>
      </pc:sldChg>
      <pc:sldChg chg="del">
        <pc:chgData name="Yoav Guez" userId="88711f61-4254-4b21-a04c-6c123678efaf" providerId="ADAL" clId="{8F7F8F53-B782-4861-8EA7-9A9193BD64FC}" dt="2021-02-28T22:00:50.282" v="1076" actId="47"/>
        <pc:sldMkLst>
          <pc:docMk/>
          <pc:sldMk cId="1056033363" sldId="2052"/>
        </pc:sldMkLst>
      </pc:sldChg>
      <pc:sldChg chg="addSp delSp modSp add mod modAnim">
        <pc:chgData name="Yoav Guez" userId="88711f61-4254-4b21-a04c-6c123678efaf" providerId="ADAL" clId="{8F7F8F53-B782-4861-8EA7-9A9193BD64FC}" dt="2021-02-28T21:58:07.393" v="760" actId="1076"/>
        <pc:sldMkLst>
          <pc:docMk/>
          <pc:sldMk cId="3533884882" sldId="2053"/>
        </pc:sldMkLst>
        <pc:spChg chg="mod">
          <ac:chgData name="Yoav Guez" userId="88711f61-4254-4b21-a04c-6c123678efaf" providerId="ADAL" clId="{8F7F8F53-B782-4861-8EA7-9A9193BD64FC}" dt="2021-02-28T21:51:34.838" v="344" actId="20577"/>
          <ac:spMkLst>
            <pc:docMk/>
            <pc:sldMk cId="3533884882" sldId="2053"/>
            <ac:spMk id="12" creationId="{898A0EED-ECC7-4729-950D-37AB9FE7D4F5}"/>
          </ac:spMkLst>
        </pc:spChg>
        <pc:spChg chg="del">
          <ac:chgData name="Yoav Guez" userId="88711f61-4254-4b21-a04c-6c123678efaf" providerId="ADAL" clId="{8F7F8F53-B782-4861-8EA7-9A9193BD64FC}" dt="2021-02-28T21:53:28.930" v="362" actId="478"/>
          <ac:spMkLst>
            <pc:docMk/>
            <pc:sldMk cId="3533884882" sldId="2053"/>
            <ac:spMk id="13" creationId="{3160159A-D2E8-4F10-8CCF-7881E813B1B7}"/>
          </ac:spMkLst>
        </pc:spChg>
        <pc:spChg chg="del">
          <ac:chgData name="Yoav Guez" userId="88711f61-4254-4b21-a04c-6c123678efaf" providerId="ADAL" clId="{8F7F8F53-B782-4861-8EA7-9A9193BD64FC}" dt="2021-02-28T21:53:28.930" v="362" actId="478"/>
          <ac:spMkLst>
            <pc:docMk/>
            <pc:sldMk cId="3533884882" sldId="2053"/>
            <ac:spMk id="15" creationId="{7B06C3B2-E63F-472D-AB8F-D0C7492DA93F}"/>
          </ac:spMkLst>
        </pc:spChg>
        <pc:spChg chg="del">
          <ac:chgData name="Yoav Guez" userId="88711f61-4254-4b21-a04c-6c123678efaf" providerId="ADAL" clId="{8F7F8F53-B782-4861-8EA7-9A9193BD64FC}" dt="2021-02-28T21:53:28.930" v="362" actId="478"/>
          <ac:spMkLst>
            <pc:docMk/>
            <pc:sldMk cId="3533884882" sldId="2053"/>
            <ac:spMk id="16" creationId="{284ECD2F-93A4-439B-A094-3BBEF2BFA5BF}"/>
          </ac:spMkLst>
        </pc:spChg>
        <pc:spChg chg="del">
          <ac:chgData name="Yoav Guez" userId="88711f61-4254-4b21-a04c-6c123678efaf" providerId="ADAL" clId="{8F7F8F53-B782-4861-8EA7-9A9193BD64FC}" dt="2021-02-28T21:53:28.930" v="362" actId="478"/>
          <ac:spMkLst>
            <pc:docMk/>
            <pc:sldMk cId="3533884882" sldId="2053"/>
            <ac:spMk id="17" creationId="{664D1BFB-89FA-4395-8C84-8FA877407417}"/>
          </ac:spMkLst>
        </pc:spChg>
        <pc:spChg chg="del">
          <ac:chgData name="Yoav Guez" userId="88711f61-4254-4b21-a04c-6c123678efaf" providerId="ADAL" clId="{8F7F8F53-B782-4861-8EA7-9A9193BD64FC}" dt="2021-02-28T21:53:28.930" v="362" actId="478"/>
          <ac:spMkLst>
            <pc:docMk/>
            <pc:sldMk cId="3533884882" sldId="2053"/>
            <ac:spMk id="19" creationId="{6188E373-E13E-4670-A5E9-597097F229BF}"/>
          </ac:spMkLst>
        </pc:spChg>
        <pc:spChg chg="del mod">
          <ac:chgData name="Yoav Guez" userId="88711f61-4254-4b21-a04c-6c123678efaf" providerId="ADAL" clId="{8F7F8F53-B782-4861-8EA7-9A9193BD64FC}" dt="2021-02-28T21:53:28.930" v="362" actId="478"/>
          <ac:spMkLst>
            <pc:docMk/>
            <pc:sldMk cId="3533884882" sldId="2053"/>
            <ac:spMk id="20" creationId="{794DD58A-05AC-444A-AB96-604B6350B129}"/>
          </ac:spMkLst>
        </pc:spChg>
        <pc:spChg chg="add mod">
          <ac:chgData name="Yoav Guez" userId="88711f61-4254-4b21-a04c-6c123678efaf" providerId="ADAL" clId="{8F7F8F53-B782-4861-8EA7-9A9193BD64FC}" dt="2021-02-28T21:55:55.274" v="393" actId="1076"/>
          <ac:spMkLst>
            <pc:docMk/>
            <pc:sldMk cId="3533884882" sldId="2053"/>
            <ac:spMk id="21" creationId="{9A110FCF-41F4-4365-86E2-6B3DCF0EC62E}"/>
          </ac:spMkLst>
        </pc:spChg>
        <pc:spChg chg="add mod">
          <ac:chgData name="Yoav Guez" userId="88711f61-4254-4b21-a04c-6c123678efaf" providerId="ADAL" clId="{8F7F8F53-B782-4861-8EA7-9A9193BD64FC}" dt="2021-02-28T21:57:54.987" v="757"/>
          <ac:spMkLst>
            <pc:docMk/>
            <pc:sldMk cId="3533884882" sldId="2053"/>
            <ac:spMk id="22" creationId="{FD271CA3-1464-454E-AD11-2273BC51B6C3}"/>
          </ac:spMkLst>
        </pc:spChg>
        <pc:spChg chg="add mod">
          <ac:chgData name="Yoav Guez" userId="88711f61-4254-4b21-a04c-6c123678efaf" providerId="ADAL" clId="{8F7F8F53-B782-4861-8EA7-9A9193BD64FC}" dt="2021-02-28T21:58:07.393" v="760" actId="1076"/>
          <ac:spMkLst>
            <pc:docMk/>
            <pc:sldMk cId="3533884882" sldId="2053"/>
            <ac:spMk id="24" creationId="{E6309DFE-3FBB-4D4E-A9F1-5F0EEFE1A31B}"/>
          </ac:spMkLst>
        </pc:spChg>
        <pc:spChg chg="add mod">
          <ac:chgData name="Yoav Guez" userId="88711f61-4254-4b21-a04c-6c123678efaf" providerId="ADAL" clId="{8F7F8F53-B782-4861-8EA7-9A9193BD64FC}" dt="2021-02-28T21:58:07.393" v="760" actId="1076"/>
          <ac:spMkLst>
            <pc:docMk/>
            <pc:sldMk cId="3533884882" sldId="2053"/>
            <ac:spMk id="25" creationId="{610654D4-90F0-4B9F-B65B-284D7B49F9A3}"/>
          </ac:spMkLst>
        </pc:spChg>
        <pc:picChg chg="del">
          <ac:chgData name="Yoav Guez" userId="88711f61-4254-4b21-a04c-6c123678efaf" providerId="ADAL" clId="{8F7F8F53-B782-4861-8EA7-9A9193BD64FC}" dt="2021-02-28T21:53:28.930" v="362" actId="478"/>
          <ac:picMkLst>
            <pc:docMk/>
            <pc:sldMk cId="3533884882" sldId="2053"/>
            <ac:picMk id="18" creationId="{5E5EA529-8B65-4A7F-8C11-4247A3BD0563}"/>
          </ac:picMkLst>
        </pc:picChg>
        <pc:picChg chg="add mod">
          <ac:chgData name="Yoav Guez" userId="88711f61-4254-4b21-a04c-6c123678efaf" providerId="ADAL" clId="{8F7F8F53-B782-4861-8EA7-9A9193BD64FC}" dt="2021-02-28T21:58:07.393" v="760" actId="1076"/>
          <ac:picMkLst>
            <pc:docMk/>
            <pc:sldMk cId="3533884882" sldId="2053"/>
            <ac:picMk id="23" creationId="{44A19367-3DEB-4C2D-935A-C177C4E9FCBE}"/>
          </ac:picMkLst>
        </pc:picChg>
      </pc:sldChg>
      <pc:sldChg chg="addSp delSp modSp add mod ord modAnim">
        <pc:chgData name="Yoav Guez" userId="88711f61-4254-4b21-a04c-6c123678efaf" providerId="ADAL" clId="{8F7F8F53-B782-4861-8EA7-9A9193BD64FC}" dt="2021-02-28T21:55:39.785" v="391" actId="1076"/>
        <pc:sldMkLst>
          <pc:docMk/>
          <pc:sldMk cId="101749905" sldId="2054"/>
        </pc:sldMkLst>
        <pc:spChg chg="add del mod">
          <ac:chgData name="Yoav Guez" userId="88711f61-4254-4b21-a04c-6c123678efaf" providerId="ADAL" clId="{8F7F8F53-B782-4861-8EA7-9A9193BD64FC}" dt="2021-02-28T21:55:36.705" v="389" actId="478"/>
          <ac:spMkLst>
            <pc:docMk/>
            <pc:sldMk cId="101749905" sldId="2054"/>
            <ac:spMk id="6" creationId="{FAD0A749-3444-4D5E-BAE7-ACE0583655B3}"/>
          </ac:spMkLst>
        </pc:spChg>
        <pc:spChg chg="add mod">
          <ac:chgData name="Yoav Guez" userId="88711f61-4254-4b21-a04c-6c123678efaf" providerId="ADAL" clId="{8F7F8F53-B782-4861-8EA7-9A9193BD64FC}" dt="2021-02-28T21:53:46.418" v="368" actId="1076"/>
          <ac:spMkLst>
            <pc:docMk/>
            <pc:sldMk cId="101749905" sldId="2054"/>
            <ac:spMk id="7" creationId="{A65D3756-FEDF-4E37-9E64-07611A15FE87}"/>
          </ac:spMkLst>
        </pc:spChg>
        <pc:spChg chg="add mod">
          <ac:chgData name="Yoav Guez" userId="88711f61-4254-4b21-a04c-6c123678efaf" providerId="ADAL" clId="{8F7F8F53-B782-4861-8EA7-9A9193BD64FC}" dt="2021-02-28T21:53:46.418" v="368" actId="1076"/>
          <ac:spMkLst>
            <pc:docMk/>
            <pc:sldMk cId="101749905" sldId="2054"/>
            <ac:spMk id="8" creationId="{0F46634A-FC07-4233-9A6B-14A60B4EA232}"/>
          </ac:spMkLst>
        </pc:spChg>
        <pc:spChg chg="add del mod">
          <ac:chgData name="Yoav Guez" userId="88711f61-4254-4b21-a04c-6c123678efaf" providerId="ADAL" clId="{8F7F8F53-B782-4861-8EA7-9A9193BD64FC}" dt="2021-02-28T21:55:36.705" v="389" actId="478"/>
          <ac:spMkLst>
            <pc:docMk/>
            <pc:sldMk cId="101749905" sldId="2054"/>
            <ac:spMk id="9" creationId="{8A5693AD-962C-4B6E-8DAC-874A03BF3360}"/>
          </ac:spMkLst>
        </pc:spChg>
        <pc:spChg chg="add mod">
          <ac:chgData name="Yoav Guez" userId="88711f61-4254-4b21-a04c-6c123678efaf" providerId="ADAL" clId="{8F7F8F53-B782-4861-8EA7-9A9193BD64FC}" dt="2021-02-28T21:53:39.671" v="366"/>
          <ac:spMkLst>
            <pc:docMk/>
            <pc:sldMk cId="101749905" sldId="2054"/>
            <ac:spMk id="11" creationId="{4F147340-27E9-4AAF-A1C9-A3E4B406AFE0}"/>
          </ac:spMkLst>
        </pc:spChg>
        <pc:spChg chg="mod">
          <ac:chgData name="Yoav Guez" userId="88711f61-4254-4b21-a04c-6c123678efaf" providerId="ADAL" clId="{8F7F8F53-B782-4861-8EA7-9A9193BD64FC}" dt="2021-02-28T21:54:29.795" v="373" actId="20577"/>
          <ac:spMkLst>
            <pc:docMk/>
            <pc:sldMk cId="101749905" sldId="2054"/>
            <ac:spMk id="12" creationId="{898A0EED-ECC7-4729-950D-37AB9FE7D4F5}"/>
          </ac:spMkLst>
        </pc:spChg>
        <pc:spChg chg="add mod">
          <ac:chgData name="Yoav Guez" userId="88711f61-4254-4b21-a04c-6c123678efaf" providerId="ADAL" clId="{8F7F8F53-B782-4861-8EA7-9A9193BD64FC}" dt="2021-02-28T21:53:39.671" v="366"/>
          <ac:spMkLst>
            <pc:docMk/>
            <pc:sldMk cId="101749905" sldId="2054"/>
            <ac:spMk id="13" creationId="{7B8FC9D4-71EC-4555-AC05-0388E72CBD2E}"/>
          </ac:spMkLst>
        </pc:spChg>
        <pc:spChg chg="add mod">
          <ac:chgData name="Yoav Guez" userId="88711f61-4254-4b21-a04c-6c123678efaf" providerId="ADAL" clId="{8F7F8F53-B782-4861-8EA7-9A9193BD64FC}" dt="2021-02-28T21:55:39.785" v="391" actId="1076"/>
          <ac:spMkLst>
            <pc:docMk/>
            <pc:sldMk cId="101749905" sldId="2054"/>
            <ac:spMk id="17" creationId="{046D7365-1BDA-4F1F-ADB0-162DA2D7BD0B}"/>
          </ac:spMkLst>
        </pc:spChg>
        <pc:spChg chg="add mod">
          <ac:chgData name="Yoav Guez" userId="88711f61-4254-4b21-a04c-6c123678efaf" providerId="ADAL" clId="{8F7F8F53-B782-4861-8EA7-9A9193BD64FC}" dt="2021-02-28T21:55:39.785" v="391" actId="1076"/>
          <ac:spMkLst>
            <pc:docMk/>
            <pc:sldMk cId="101749905" sldId="2054"/>
            <ac:spMk id="18" creationId="{8D1E5555-D1B3-4E12-ABCD-F973F38CD680}"/>
          </ac:spMkLst>
        </pc:spChg>
        <pc:picChg chg="add mod">
          <ac:chgData name="Yoav Guez" userId="88711f61-4254-4b21-a04c-6c123678efaf" providerId="ADAL" clId="{8F7F8F53-B782-4861-8EA7-9A9193BD64FC}" dt="2021-02-28T21:53:39.671" v="366"/>
          <ac:picMkLst>
            <pc:docMk/>
            <pc:sldMk cId="101749905" sldId="2054"/>
            <ac:picMk id="10" creationId="{C360C843-D362-459B-9D51-82C14D2C4F33}"/>
          </ac:picMkLst>
        </pc:picChg>
        <pc:picChg chg="add del mod">
          <ac:chgData name="Yoav Guez" userId="88711f61-4254-4b21-a04c-6c123678efaf" providerId="ADAL" clId="{8F7F8F53-B782-4861-8EA7-9A9193BD64FC}" dt="2021-02-28T21:55:36.705" v="389" actId="478"/>
          <ac:picMkLst>
            <pc:docMk/>
            <pc:sldMk cId="101749905" sldId="2054"/>
            <ac:picMk id="15" creationId="{56831759-3450-4A30-98E9-2C1194F696DF}"/>
          </ac:picMkLst>
        </pc:picChg>
        <pc:picChg chg="add mod">
          <ac:chgData name="Yoav Guez" userId="88711f61-4254-4b21-a04c-6c123678efaf" providerId="ADAL" clId="{8F7F8F53-B782-4861-8EA7-9A9193BD64FC}" dt="2021-02-28T21:55:39.785" v="391" actId="1076"/>
          <ac:picMkLst>
            <pc:docMk/>
            <pc:sldMk cId="101749905" sldId="2054"/>
            <ac:picMk id="16" creationId="{7EABEE25-A0E0-4218-B39C-EC3F510B9BDE}"/>
          </ac:picMkLst>
        </pc:picChg>
      </pc:sldChg>
      <pc:sldChg chg="addSp delSp modSp add mod addAnim delAnim modAnim">
        <pc:chgData name="Yoav Guez" userId="88711f61-4254-4b21-a04c-6c123678efaf" providerId="ADAL" clId="{8F7F8F53-B782-4861-8EA7-9A9193BD64FC}" dt="2021-02-28T21:55:24.825" v="388" actId="1076"/>
        <pc:sldMkLst>
          <pc:docMk/>
          <pc:sldMk cId="3643316898" sldId="2055"/>
        </pc:sldMkLst>
        <pc:spChg chg="add mod">
          <ac:chgData name="Yoav Guez" userId="88711f61-4254-4b21-a04c-6c123678efaf" providerId="ADAL" clId="{8F7F8F53-B782-4861-8EA7-9A9193BD64FC}" dt="2021-02-28T21:54:57.502" v="379" actId="207"/>
          <ac:spMkLst>
            <pc:docMk/>
            <pc:sldMk cId="3643316898" sldId="2055"/>
            <ac:spMk id="6" creationId="{B1E9CE50-220B-4F00-8287-D73406B9E4C6}"/>
          </ac:spMkLst>
        </pc:spChg>
        <pc:spChg chg="add mod">
          <ac:chgData name="Yoav Guez" userId="88711f61-4254-4b21-a04c-6c123678efaf" providerId="ADAL" clId="{8F7F8F53-B782-4861-8EA7-9A9193BD64FC}" dt="2021-02-28T21:54:57.502" v="379" actId="207"/>
          <ac:spMkLst>
            <pc:docMk/>
            <pc:sldMk cId="3643316898" sldId="2055"/>
            <ac:spMk id="7" creationId="{FF72B439-C199-4C50-8551-016A230B2955}"/>
          </ac:spMkLst>
        </pc:spChg>
        <pc:spChg chg="mod">
          <ac:chgData name="Yoav Guez" userId="88711f61-4254-4b21-a04c-6c123678efaf" providerId="ADAL" clId="{8F7F8F53-B782-4861-8EA7-9A9193BD64FC}" dt="2021-02-28T21:54:48.543" v="377"/>
          <ac:spMkLst>
            <pc:docMk/>
            <pc:sldMk cId="3643316898" sldId="2055"/>
            <ac:spMk id="9" creationId="{E1058862-2188-47E5-AA46-27CDC5BFBA57}"/>
          </ac:spMkLst>
        </pc:spChg>
        <pc:spChg chg="mod">
          <ac:chgData name="Yoav Guez" userId="88711f61-4254-4b21-a04c-6c123678efaf" providerId="ADAL" clId="{8F7F8F53-B782-4861-8EA7-9A9193BD64FC}" dt="2021-02-28T21:54:48.543" v="377"/>
          <ac:spMkLst>
            <pc:docMk/>
            <pc:sldMk cId="3643316898" sldId="2055"/>
            <ac:spMk id="10" creationId="{DE8377F6-113D-4F9E-A525-8389ADE5127C}"/>
          </ac:spMkLst>
        </pc:spChg>
        <pc:spChg chg="del mod">
          <ac:chgData name="Yoav Guez" userId="88711f61-4254-4b21-a04c-6c123678efaf" providerId="ADAL" clId="{8F7F8F53-B782-4861-8EA7-9A9193BD64FC}" dt="2021-02-28T21:55:03.891" v="383" actId="478"/>
          <ac:spMkLst>
            <pc:docMk/>
            <pc:sldMk cId="3643316898" sldId="2055"/>
            <ac:spMk id="11" creationId="{42F50055-D9A8-4593-BF8F-1444FE20148E}"/>
          </ac:spMkLst>
        </pc:spChg>
        <pc:spChg chg="mod">
          <ac:chgData name="Yoav Guez" userId="88711f61-4254-4b21-a04c-6c123678efaf" providerId="ADAL" clId="{8F7F8F53-B782-4861-8EA7-9A9193BD64FC}" dt="2021-02-28T21:54:35.790" v="376" actId="20577"/>
          <ac:spMkLst>
            <pc:docMk/>
            <pc:sldMk cId="3643316898" sldId="2055"/>
            <ac:spMk id="12" creationId="{898A0EED-ECC7-4729-950D-37AB9FE7D4F5}"/>
          </ac:spMkLst>
        </pc:spChg>
        <pc:spChg chg="mod">
          <ac:chgData name="Yoav Guez" userId="88711f61-4254-4b21-a04c-6c123678efaf" providerId="ADAL" clId="{8F7F8F53-B782-4861-8EA7-9A9193BD64FC}" dt="2021-02-28T21:54:48.543" v="377"/>
          <ac:spMkLst>
            <pc:docMk/>
            <pc:sldMk cId="3643316898" sldId="2055"/>
            <ac:spMk id="13" creationId="{075BDABB-8C65-4FAE-941C-CE28959418BE}"/>
          </ac:spMkLst>
        </pc:spChg>
        <pc:spChg chg="mod">
          <ac:chgData name="Yoav Guez" userId="88711f61-4254-4b21-a04c-6c123678efaf" providerId="ADAL" clId="{8F7F8F53-B782-4861-8EA7-9A9193BD64FC}" dt="2021-02-28T21:54:48.543" v="377"/>
          <ac:spMkLst>
            <pc:docMk/>
            <pc:sldMk cId="3643316898" sldId="2055"/>
            <ac:spMk id="16" creationId="{F799047A-7947-4E9E-B965-9A7ADB7D1347}"/>
          </ac:spMkLst>
        </pc:spChg>
        <pc:spChg chg="mod">
          <ac:chgData name="Yoav Guez" userId="88711f61-4254-4b21-a04c-6c123678efaf" providerId="ADAL" clId="{8F7F8F53-B782-4861-8EA7-9A9193BD64FC}" dt="2021-02-28T21:54:48.543" v="377"/>
          <ac:spMkLst>
            <pc:docMk/>
            <pc:sldMk cId="3643316898" sldId="2055"/>
            <ac:spMk id="17" creationId="{2CA6966B-1614-4CB6-BDA3-1EBBCA7C97A3}"/>
          </ac:spMkLst>
        </pc:spChg>
        <pc:spChg chg="mod">
          <ac:chgData name="Yoav Guez" userId="88711f61-4254-4b21-a04c-6c123678efaf" providerId="ADAL" clId="{8F7F8F53-B782-4861-8EA7-9A9193BD64FC}" dt="2021-02-28T21:54:48.543" v="377"/>
          <ac:spMkLst>
            <pc:docMk/>
            <pc:sldMk cId="3643316898" sldId="2055"/>
            <ac:spMk id="18" creationId="{85BE40FA-5CDB-4408-BFA9-3A98B76DF944}"/>
          </ac:spMkLst>
        </pc:spChg>
        <pc:spChg chg="mod">
          <ac:chgData name="Yoav Guez" userId="88711f61-4254-4b21-a04c-6c123678efaf" providerId="ADAL" clId="{8F7F8F53-B782-4861-8EA7-9A9193BD64FC}" dt="2021-02-28T21:54:48.543" v="377"/>
          <ac:spMkLst>
            <pc:docMk/>
            <pc:sldMk cId="3643316898" sldId="2055"/>
            <ac:spMk id="19" creationId="{4DAB118C-370E-4F05-A1F5-38EA97E14785}"/>
          </ac:spMkLst>
        </pc:spChg>
        <pc:spChg chg="add del mod">
          <ac:chgData name="Yoav Guez" userId="88711f61-4254-4b21-a04c-6c123678efaf" providerId="ADAL" clId="{8F7F8F53-B782-4861-8EA7-9A9193BD64FC}" dt="2021-02-28T21:55:15.051" v="386"/>
          <ac:spMkLst>
            <pc:docMk/>
            <pc:sldMk cId="3643316898" sldId="2055"/>
            <ac:spMk id="21" creationId="{43F13DBB-AE74-4973-BBAD-D769A728362E}"/>
          </ac:spMkLst>
        </pc:spChg>
        <pc:spChg chg="add mod">
          <ac:chgData name="Yoav Guez" userId="88711f61-4254-4b21-a04c-6c123678efaf" providerId="ADAL" clId="{8F7F8F53-B782-4861-8EA7-9A9193BD64FC}" dt="2021-02-28T21:55:24.825" v="388" actId="1076"/>
          <ac:spMkLst>
            <pc:docMk/>
            <pc:sldMk cId="3643316898" sldId="2055"/>
            <ac:spMk id="23" creationId="{308D85DA-0054-4D00-A6E0-CAA12DBEFFA8}"/>
          </ac:spMkLst>
        </pc:spChg>
        <pc:spChg chg="add mod">
          <ac:chgData name="Yoav Guez" userId="88711f61-4254-4b21-a04c-6c123678efaf" providerId="ADAL" clId="{8F7F8F53-B782-4861-8EA7-9A9193BD64FC}" dt="2021-02-28T21:55:24.825" v="388" actId="1076"/>
          <ac:spMkLst>
            <pc:docMk/>
            <pc:sldMk cId="3643316898" sldId="2055"/>
            <ac:spMk id="24" creationId="{EBC340B7-56B6-4855-B365-9716172441B3}"/>
          </ac:spMkLst>
        </pc:spChg>
        <pc:grpChg chg="add del mod">
          <ac:chgData name="Yoav Guez" userId="88711f61-4254-4b21-a04c-6c123678efaf" providerId="ADAL" clId="{8F7F8F53-B782-4861-8EA7-9A9193BD64FC}" dt="2021-02-28T21:55:05.754" v="384" actId="1076"/>
          <ac:grpSpMkLst>
            <pc:docMk/>
            <pc:sldMk cId="3643316898" sldId="2055"/>
            <ac:grpSpMk id="8" creationId="{0E6DD683-1468-4B46-BFF0-3B2E54F5CDF5}"/>
          </ac:grpSpMkLst>
        </pc:grpChg>
        <pc:grpChg chg="add del mod">
          <ac:chgData name="Yoav Guez" userId="88711f61-4254-4b21-a04c-6c123678efaf" providerId="ADAL" clId="{8F7F8F53-B782-4861-8EA7-9A9193BD64FC}" dt="2021-02-28T21:54:59.515" v="380" actId="478"/>
          <ac:grpSpMkLst>
            <pc:docMk/>
            <pc:sldMk cId="3643316898" sldId="2055"/>
            <ac:grpSpMk id="15" creationId="{C4153C7D-E607-49FD-9405-E8EA90A100BD}"/>
          </ac:grpSpMkLst>
        </pc:grpChg>
        <pc:picChg chg="add del mod">
          <ac:chgData name="Yoav Guez" userId="88711f61-4254-4b21-a04c-6c123678efaf" providerId="ADAL" clId="{8F7F8F53-B782-4861-8EA7-9A9193BD64FC}" dt="2021-02-28T21:55:15.051" v="386"/>
          <ac:picMkLst>
            <pc:docMk/>
            <pc:sldMk cId="3643316898" sldId="2055"/>
            <ac:picMk id="20" creationId="{D37A46F2-9420-42B6-B3F9-94EA0F631D15}"/>
          </ac:picMkLst>
        </pc:picChg>
        <pc:picChg chg="add mod">
          <ac:chgData name="Yoav Guez" userId="88711f61-4254-4b21-a04c-6c123678efaf" providerId="ADAL" clId="{8F7F8F53-B782-4861-8EA7-9A9193BD64FC}" dt="2021-02-28T21:55:24.825" v="388" actId="1076"/>
          <ac:picMkLst>
            <pc:docMk/>
            <pc:sldMk cId="3643316898" sldId="2055"/>
            <ac:picMk id="22" creationId="{AEA6E98B-EEF8-4849-A520-2D5E82EB4922}"/>
          </ac:picMkLst>
        </pc:picChg>
      </pc:sldChg>
      <pc:sldChg chg="modSp add mod">
        <pc:chgData name="Yoav Guez" userId="88711f61-4254-4b21-a04c-6c123678efaf" providerId="ADAL" clId="{8F7F8F53-B782-4861-8EA7-9A9193BD64FC}" dt="2021-02-28T21:58:48.163" v="778" actId="20577"/>
        <pc:sldMkLst>
          <pc:docMk/>
          <pc:sldMk cId="2164139519" sldId="2056"/>
        </pc:sldMkLst>
        <pc:spChg chg="mod">
          <ac:chgData name="Yoav Guez" userId="88711f61-4254-4b21-a04c-6c123678efaf" providerId="ADAL" clId="{8F7F8F53-B782-4861-8EA7-9A9193BD64FC}" dt="2021-02-28T21:58:48.163" v="778" actId="20577"/>
          <ac:spMkLst>
            <pc:docMk/>
            <pc:sldMk cId="2164139519" sldId="2056"/>
            <ac:spMk id="4" creationId="{49E15E57-D7B0-4386-816B-F0FDA314B077}"/>
          </ac:spMkLst>
        </pc:spChg>
        <pc:spChg chg="mod">
          <ac:chgData name="Yoav Guez" userId="88711f61-4254-4b21-a04c-6c123678efaf" providerId="ADAL" clId="{8F7F8F53-B782-4861-8EA7-9A9193BD64FC}" dt="2021-02-28T21:58:42.619" v="766" actId="20577"/>
          <ac:spMkLst>
            <pc:docMk/>
            <pc:sldMk cId="2164139519" sldId="2056"/>
            <ac:spMk id="7" creationId="{959CA8A5-C2C3-45C8-B2B6-920660101A6F}"/>
          </ac:spMkLst>
        </pc:spChg>
      </pc:sldChg>
      <pc:sldChg chg="add">
        <pc:chgData name="Yoav Guez" userId="88711f61-4254-4b21-a04c-6c123678efaf" providerId="ADAL" clId="{8F7F8F53-B782-4861-8EA7-9A9193BD64FC}" dt="2021-02-28T22:00:48.571" v="1075"/>
        <pc:sldMkLst>
          <pc:docMk/>
          <pc:sldMk cId="3419948854" sldId="2057"/>
        </pc:sldMkLst>
      </pc:sldChg>
    </pc:docChg>
  </pc:docChgLst>
  <pc:docChgLst>
    <pc:chgData name="Yoav Guez" userId="88711f61-4254-4b21-a04c-6c123678efaf" providerId="ADAL" clId="{0DCFE2A6-7DA1-459A-819D-9C1D295AD398}"/>
    <pc:docChg chg="undo custSel addSld delSld modSld sldOrd modSection">
      <pc:chgData name="Yoav Guez" userId="88711f61-4254-4b21-a04c-6c123678efaf" providerId="ADAL" clId="{0DCFE2A6-7DA1-459A-819D-9C1D295AD398}" dt="2021-04-25T12:57:56.302" v="1390" actId="1076"/>
      <pc:docMkLst>
        <pc:docMk/>
      </pc:docMkLst>
      <pc:sldChg chg="modSp mod">
        <pc:chgData name="Yoav Guez" userId="88711f61-4254-4b21-a04c-6c123678efaf" providerId="ADAL" clId="{0DCFE2A6-7DA1-459A-819D-9C1D295AD398}" dt="2021-04-25T06:37:25.051" v="73" actId="114"/>
        <pc:sldMkLst>
          <pc:docMk/>
          <pc:sldMk cId="2385075988" sldId="768"/>
        </pc:sldMkLst>
        <pc:spChg chg="mod">
          <ac:chgData name="Yoav Guez" userId="88711f61-4254-4b21-a04c-6c123678efaf" providerId="ADAL" clId="{0DCFE2A6-7DA1-459A-819D-9C1D295AD398}" dt="2021-04-25T06:37:25.051" v="73" actId="114"/>
          <ac:spMkLst>
            <pc:docMk/>
            <pc:sldMk cId="2385075988" sldId="768"/>
            <ac:spMk id="2" creationId="{06CBEA0E-6423-4A16-8D72-017694123D3B}"/>
          </ac:spMkLst>
        </pc:spChg>
      </pc:sldChg>
      <pc:sldChg chg="modSp mod ord">
        <pc:chgData name="Yoav Guez" userId="88711f61-4254-4b21-a04c-6c123678efaf" providerId="ADAL" clId="{0DCFE2A6-7DA1-459A-819D-9C1D295AD398}" dt="2021-04-25T09:04:43.178" v="133" actId="6549"/>
        <pc:sldMkLst>
          <pc:docMk/>
          <pc:sldMk cId="3681081583" sldId="1898"/>
        </pc:sldMkLst>
        <pc:spChg chg="mod">
          <ac:chgData name="Yoav Guez" userId="88711f61-4254-4b21-a04c-6c123678efaf" providerId="ADAL" clId="{0DCFE2A6-7DA1-459A-819D-9C1D295AD398}" dt="2021-04-25T09:04:43.178" v="133" actId="6549"/>
          <ac:spMkLst>
            <pc:docMk/>
            <pc:sldMk cId="3681081583" sldId="1898"/>
            <ac:spMk id="15" creationId="{4D5CD466-4D4E-47B3-8C14-0BF71FE22E7E}"/>
          </ac:spMkLst>
        </pc:spChg>
        <pc:picChg chg="mod">
          <ac:chgData name="Yoav Guez" userId="88711f61-4254-4b21-a04c-6c123678efaf" providerId="ADAL" clId="{0DCFE2A6-7DA1-459A-819D-9C1D295AD398}" dt="2021-04-25T06:36:40.705" v="30" actId="1076"/>
          <ac:picMkLst>
            <pc:docMk/>
            <pc:sldMk cId="3681081583" sldId="1898"/>
            <ac:picMk id="8" creationId="{0AFBA38E-BC8C-4832-9AFF-B7F6FD4175C7}"/>
          </ac:picMkLst>
        </pc:picChg>
      </pc:sldChg>
      <pc:sldChg chg="modSp mod">
        <pc:chgData name="Yoav Guez" userId="88711f61-4254-4b21-a04c-6c123678efaf" providerId="ADAL" clId="{0DCFE2A6-7DA1-459A-819D-9C1D295AD398}" dt="2021-04-25T09:04:29.842" v="112" actId="20577"/>
        <pc:sldMkLst>
          <pc:docMk/>
          <pc:sldMk cId="2023573904" sldId="1901"/>
        </pc:sldMkLst>
        <pc:spChg chg="mod">
          <ac:chgData name="Yoav Guez" userId="88711f61-4254-4b21-a04c-6c123678efaf" providerId="ADAL" clId="{0DCFE2A6-7DA1-459A-819D-9C1D295AD398}" dt="2021-04-25T09:04:29.842" v="112" actId="20577"/>
          <ac:spMkLst>
            <pc:docMk/>
            <pc:sldMk cId="2023573904" sldId="1901"/>
            <ac:spMk id="21" creationId="{CF658EF9-323F-4ACB-9EBD-4208496FBFA0}"/>
          </ac:spMkLst>
        </pc:spChg>
      </pc:sldChg>
      <pc:sldChg chg="modSp add mod">
        <pc:chgData name="Yoav Guez" userId="88711f61-4254-4b21-a04c-6c123678efaf" providerId="ADAL" clId="{0DCFE2A6-7DA1-459A-819D-9C1D295AD398}" dt="2021-04-25T12:57:44.206" v="1389" actId="1076"/>
        <pc:sldMkLst>
          <pc:docMk/>
          <pc:sldMk cId="1302266951" sldId="1912"/>
        </pc:sldMkLst>
        <pc:spChg chg="mod">
          <ac:chgData name="Yoav Guez" userId="88711f61-4254-4b21-a04c-6c123678efaf" providerId="ADAL" clId="{0DCFE2A6-7DA1-459A-819D-9C1D295AD398}" dt="2021-04-25T12:53:18.918" v="1000" actId="207"/>
          <ac:spMkLst>
            <pc:docMk/>
            <pc:sldMk cId="1302266951" sldId="1912"/>
            <ac:spMk id="5" creationId="{4BC90749-CDF6-4F3F-A27A-54E56CF561A1}"/>
          </ac:spMkLst>
        </pc:spChg>
        <pc:spChg chg="mod">
          <ac:chgData name="Yoav Guez" userId="88711f61-4254-4b21-a04c-6c123678efaf" providerId="ADAL" clId="{0DCFE2A6-7DA1-459A-819D-9C1D295AD398}" dt="2021-04-25T12:57:44.206" v="1389" actId="1076"/>
          <ac:spMkLst>
            <pc:docMk/>
            <pc:sldMk cId="1302266951" sldId="1912"/>
            <ac:spMk id="6" creationId="{032EB97C-2CBD-4D47-9050-E5F3F1279795}"/>
          </ac:spMkLst>
        </pc:spChg>
      </pc:sldChg>
      <pc:sldChg chg="modSp add mod">
        <pc:chgData name="Yoav Guez" userId="88711f61-4254-4b21-a04c-6c123678efaf" providerId="ADAL" clId="{0DCFE2A6-7DA1-459A-819D-9C1D295AD398}" dt="2021-04-25T12:57:56.302" v="1390" actId="1076"/>
        <pc:sldMkLst>
          <pc:docMk/>
          <pc:sldMk cId="2013803056" sldId="1918"/>
        </pc:sldMkLst>
        <pc:spChg chg="mod">
          <ac:chgData name="Yoav Guez" userId="88711f61-4254-4b21-a04c-6c123678efaf" providerId="ADAL" clId="{0DCFE2A6-7DA1-459A-819D-9C1D295AD398}" dt="2021-04-25T12:53:49.224" v="1008" actId="207"/>
          <ac:spMkLst>
            <pc:docMk/>
            <pc:sldMk cId="2013803056" sldId="1918"/>
            <ac:spMk id="4" creationId="{12EC339C-F2CB-4CB0-9DF2-807B23483DF5}"/>
          </ac:spMkLst>
        </pc:spChg>
        <pc:spChg chg="mod">
          <ac:chgData name="Yoav Guez" userId="88711f61-4254-4b21-a04c-6c123678efaf" providerId="ADAL" clId="{0DCFE2A6-7DA1-459A-819D-9C1D295AD398}" dt="2021-04-25T12:53:36.600" v="1007" actId="5793"/>
          <ac:spMkLst>
            <pc:docMk/>
            <pc:sldMk cId="2013803056" sldId="1918"/>
            <ac:spMk id="5" creationId="{4BC90749-CDF6-4F3F-A27A-54E56CF561A1}"/>
          </ac:spMkLst>
        </pc:spChg>
        <pc:picChg chg="mod">
          <ac:chgData name="Yoav Guez" userId="88711f61-4254-4b21-a04c-6c123678efaf" providerId="ADAL" clId="{0DCFE2A6-7DA1-459A-819D-9C1D295AD398}" dt="2021-04-25T12:57:56.302" v="1390" actId="1076"/>
          <ac:picMkLst>
            <pc:docMk/>
            <pc:sldMk cId="2013803056" sldId="1918"/>
            <ac:picMk id="6" creationId="{5CFE64BC-501D-48CB-AABD-68F293FAC597}"/>
          </ac:picMkLst>
        </pc:picChg>
      </pc:sldChg>
      <pc:sldChg chg="addSp modSp add mod">
        <pc:chgData name="Yoav Guez" userId="88711f61-4254-4b21-a04c-6c123678efaf" providerId="ADAL" clId="{0DCFE2A6-7DA1-459A-819D-9C1D295AD398}" dt="2021-04-25T12:54:12.983" v="1016" actId="1076"/>
        <pc:sldMkLst>
          <pc:docMk/>
          <pc:sldMk cId="2704152888" sldId="1942"/>
        </pc:sldMkLst>
        <pc:spChg chg="add mod ord">
          <ac:chgData name="Yoav Guez" userId="88711f61-4254-4b21-a04c-6c123678efaf" providerId="ADAL" clId="{0DCFE2A6-7DA1-459A-819D-9C1D295AD398}" dt="2021-04-25T12:54:12.983" v="1016" actId="1076"/>
          <ac:spMkLst>
            <pc:docMk/>
            <pc:sldMk cId="2704152888" sldId="1942"/>
            <ac:spMk id="2" creationId="{6F409DEE-2A15-4425-AC8B-36FFA0BEDDCF}"/>
          </ac:spMkLst>
        </pc:spChg>
        <pc:spChg chg="mod">
          <ac:chgData name="Yoav Guez" userId="88711f61-4254-4b21-a04c-6c123678efaf" providerId="ADAL" clId="{0DCFE2A6-7DA1-459A-819D-9C1D295AD398}" dt="2021-04-25T12:53:22.480" v="1001" actId="207"/>
          <ac:spMkLst>
            <pc:docMk/>
            <pc:sldMk cId="2704152888" sldId="1942"/>
            <ac:spMk id="10" creationId="{4F3D2AE4-BF93-41F5-A60C-A156410FA2C8}"/>
          </ac:spMkLst>
        </pc:spChg>
        <pc:spChg chg="mod">
          <ac:chgData name="Yoav Guez" userId="88711f61-4254-4b21-a04c-6c123678efaf" providerId="ADAL" clId="{0DCFE2A6-7DA1-459A-819D-9C1D295AD398}" dt="2021-04-25T12:54:12.983" v="1016" actId="1076"/>
          <ac:spMkLst>
            <pc:docMk/>
            <pc:sldMk cId="2704152888" sldId="1942"/>
            <ac:spMk id="11" creationId="{1B04FD5B-5494-45B6-B72A-2D5FEE853DB5}"/>
          </ac:spMkLst>
        </pc:spChg>
        <pc:spChg chg="mod">
          <ac:chgData name="Yoav Guez" userId="88711f61-4254-4b21-a04c-6c123678efaf" providerId="ADAL" clId="{0DCFE2A6-7DA1-459A-819D-9C1D295AD398}" dt="2021-04-25T12:53:25.679" v="1004" actId="207"/>
          <ac:spMkLst>
            <pc:docMk/>
            <pc:sldMk cId="2704152888" sldId="1942"/>
            <ac:spMk id="16" creationId="{3642B7BB-A7A1-47A7-9850-603BE304AAE3}"/>
          </ac:spMkLst>
        </pc:spChg>
        <pc:picChg chg="mod">
          <ac:chgData name="Yoav Guez" userId="88711f61-4254-4b21-a04c-6c123678efaf" providerId="ADAL" clId="{0DCFE2A6-7DA1-459A-819D-9C1D295AD398}" dt="2021-04-25T12:54:12.983" v="1016" actId="1076"/>
          <ac:picMkLst>
            <pc:docMk/>
            <pc:sldMk cId="2704152888" sldId="1942"/>
            <ac:picMk id="12" creationId="{E18160CA-89BA-4365-BAF8-260CF2593E46}"/>
          </ac:picMkLst>
        </pc:picChg>
        <pc:picChg chg="mod">
          <ac:chgData name="Yoav Guez" userId="88711f61-4254-4b21-a04c-6c123678efaf" providerId="ADAL" clId="{0DCFE2A6-7DA1-459A-819D-9C1D295AD398}" dt="2021-04-25T12:54:12.983" v="1016" actId="1076"/>
          <ac:picMkLst>
            <pc:docMk/>
            <pc:sldMk cId="2704152888" sldId="1942"/>
            <ac:picMk id="13" creationId="{56ACE4D2-730E-4926-BED9-102F87A82E63}"/>
          </ac:picMkLst>
        </pc:picChg>
        <pc:picChg chg="mod">
          <ac:chgData name="Yoav Guez" userId="88711f61-4254-4b21-a04c-6c123678efaf" providerId="ADAL" clId="{0DCFE2A6-7DA1-459A-819D-9C1D295AD398}" dt="2021-04-25T12:54:12.983" v="1016" actId="1076"/>
          <ac:picMkLst>
            <pc:docMk/>
            <pc:sldMk cId="2704152888" sldId="1942"/>
            <ac:picMk id="14" creationId="{EE06B255-F9BD-4E20-8E26-A4BC1AE1AA88}"/>
          </ac:picMkLst>
        </pc:picChg>
        <pc:picChg chg="mod">
          <ac:chgData name="Yoav Guez" userId="88711f61-4254-4b21-a04c-6c123678efaf" providerId="ADAL" clId="{0DCFE2A6-7DA1-459A-819D-9C1D295AD398}" dt="2021-04-25T12:54:12.983" v="1016" actId="1076"/>
          <ac:picMkLst>
            <pc:docMk/>
            <pc:sldMk cId="2704152888" sldId="1942"/>
            <ac:picMk id="15" creationId="{EC56B60A-DE42-4D6F-8499-3DC38B54F575}"/>
          </ac:picMkLst>
        </pc:picChg>
      </pc:sldChg>
      <pc:sldChg chg="addSp delSp modSp">
        <pc:chgData name="Yoav Guez" userId="88711f61-4254-4b21-a04c-6c123678efaf" providerId="ADAL" clId="{0DCFE2A6-7DA1-459A-819D-9C1D295AD398}" dt="2021-04-25T06:22:20.690" v="1"/>
        <pc:sldMkLst>
          <pc:docMk/>
          <pc:sldMk cId="26212476" sldId="1954"/>
        </pc:sldMkLst>
        <pc:spChg chg="add del mod">
          <ac:chgData name="Yoav Guez" userId="88711f61-4254-4b21-a04c-6c123678efaf" providerId="ADAL" clId="{0DCFE2A6-7DA1-459A-819D-9C1D295AD398}" dt="2021-04-25T06:22:20.690" v="1"/>
          <ac:spMkLst>
            <pc:docMk/>
            <pc:sldMk cId="26212476" sldId="1954"/>
            <ac:spMk id="5" creationId="{D76506B2-BFF5-4422-A125-F33D6F93ADDD}"/>
          </ac:spMkLst>
        </pc:spChg>
        <pc:spChg chg="add del mod">
          <ac:chgData name="Yoav Guez" userId="88711f61-4254-4b21-a04c-6c123678efaf" providerId="ADAL" clId="{0DCFE2A6-7DA1-459A-819D-9C1D295AD398}" dt="2021-04-25T06:22:20.690" v="1"/>
          <ac:spMkLst>
            <pc:docMk/>
            <pc:sldMk cId="26212476" sldId="1954"/>
            <ac:spMk id="6" creationId="{D2B189D4-9EF6-48D1-9360-05705925719A}"/>
          </ac:spMkLst>
        </pc:spChg>
        <pc:spChg chg="add del mod">
          <ac:chgData name="Yoav Guez" userId="88711f61-4254-4b21-a04c-6c123678efaf" providerId="ADAL" clId="{0DCFE2A6-7DA1-459A-819D-9C1D295AD398}" dt="2021-04-25T06:22:20.690" v="1"/>
          <ac:spMkLst>
            <pc:docMk/>
            <pc:sldMk cId="26212476" sldId="1954"/>
            <ac:spMk id="7" creationId="{B1049DF9-9AFE-4CF7-9489-68A3CDF8FB6E}"/>
          </ac:spMkLst>
        </pc:spChg>
        <pc:spChg chg="add del mod">
          <ac:chgData name="Yoav Guez" userId="88711f61-4254-4b21-a04c-6c123678efaf" providerId="ADAL" clId="{0DCFE2A6-7DA1-459A-819D-9C1D295AD398}" dt="2021-04-25T06:22:20.690" v="1"/>
          <ac:spMkLst>
            <pc:docMk/>
            <pc:sldMk cId="26212476" sldId="1954"/>
            <ac:spMk id="8" creationId="{D6992E2D-11F1-4497-B37F-9DA762D64785}"/>
          </ac:spMkLst>
        </pc:spChg>
        <pc:spChg chg="add del mod">
          <ac:chgData name="Yoav Guez" userId="88711f61-4254-4b21-a04c-6c123678efaf" providerId="ADAL" clId="{0DCFE2A6-7DA1-459A-819D-9C1D295AD398}" dt="2021-04-25T06:22:20.690" v="1"/>
          <ac:spMkLst>
            <pc:docMk/>
            <pc:sldMk cId="26212476" sldId="1954"/>
            <ac:spMk id="9" creationId="{8EA67671-7004-47B6-95D7-EE90E98B41D7}"/>
          </ac:spMkLst>
        </pc:spChg>
        <pc:spChg chg="add del mod">
          <ac:chgData name="Yoav Guez" userId="88711f61-4254-4b21-a04c-6c123678efaf" providerId="ADAL" clId="{0DCFE2A6-7DA1-459A-819D-9C1D295AD398}" dt="2021-04-25T06:22:20.690" v="1"/>
          <ac:spMkLst>
            <pc:docMk/>
            <pc:sldMk cId="26212476" sldId="1954"/>
            <ac:spMk id="10" creationId="{D50252C4-B088-4157-AD0E-DB8DF4C6FE07}"/>
          </ac:spMkLst>
        </pc:spChg>
        <pc:spChg chg="add del mod">
          <ac:chgData name="Yoav Guez" userId="88711f61-4254-4b21-a04c-6c123678efaf" providerId="ADAL" clId="{0DCFE2A6-7DA1-459A-819D-9C1D295AD398}" dt="2021-04-25T06:22:20.690" v="1"/>
          <ac:spMkLst>
            <pc:docMk/>
            <pc:sldMk cId="26212476" sldId="1954"/>
            <ac:spMk id="11" creationId="{B13FBDCB-0E07-47EC-96DA-99E039D22EA1}"/>
          </ac:spMkLst>
        </pc:spChg>
        <pc:spChg chg="add del mod">
          <ac:chgData name="Yoav Guez" userId="88711f61-4254-4b21-a04c-6c123678efaf" providerId="ADAL" clId="{0DCFE2A6-7DA1-459A-819D-9C1D295AD398}" dt="2021-04-25T06:22:20.690" v="1"/>
          <ac:spMkLst>
            <pc:docMk/>
            <pc:sldMk cId="26212476" sldId="1954"/>
            <ac:spMk id="12" creationId="{482C8B38-3859-4F08-A52F-E89B423DF8AE}"/>
          </ac:spMkLst>
        </pc:spChg>
        <pc:spChg chg="add del mod">
          <ac:chgData name="Yoav Guez" userId="88711f61-4254-4b21-a04c-6c123678efaf" providerId="ADAL" clId="{0DCFE2A6-7DA1-459A-819D-9C1D295AD398}" dt="2021-04-25T06:22:20.690" v="1"/>
          <ac:spMkLst>
            <pc:docMk/>
            <pc:sldMk cId="26212476" sldId="1954"/>
            <ac:spMk id="13" creationId="{BF72BB76-F82F-4088-8C17-E7803D771D4C}"/>
          </ac:spMkLst>
        </pc:spChg>
        <pc:spChg chg="add del mod">
          <ac:chgData name="Yoav Guez" userId="88711f61-4254-4b21-a04c-6c123678efaf" providerId="ADAL" clId="{0DCFE2A6-7DA1-459A-819D-9C1D295AD398}" dt="2021-04-25T06:22:20.690" v="1"/>
          <ac:spMkLst>
            <pc:docMk/>
            <pc:sldMk cId="26212476" sldId="1954"/>
            <ac:spMk id="14" creationId="{4926DBA3-7369-4BF6-A8CC-16FF72D2F8DB}"/>
          </ac:spMkLst>
        </pc:spChg>
        <pc:spChg chg="add del mod">
          <ac:chgData name="Yoav Guez" userId="88711f61-4254-4b21-a04c-6c123678efaf" providerId="ADAL" clId="{0DCFE2A6-7DA1-459A-819D-9C1D295AD398}" dt="2021-04-25T06:22:20.690" v="1"/>
          <ac:spMkLst>
            <pc:docMk/>
            <pc:sldMk cId="26212476" sldId="1954"/>
            <ac:spMk id="15" creationId="{6E6EA7E8-E14B-4A5B-BC92-774C2C983A48}"/>
          </ac:spMkLst>
        </pc:spChg>
        <pc:spChg chg="add del mod">
          <ac:chgData name="Yoav Guez" userId="88711f61-4254-4b21-a04c-6c123678efaf" providerId="ADAL" clId="{0DCFE2A6-7DA1-459A-819D-9C1D295AD398}" dt="2021-04-25T06:22:20.690" v="1"/>
          <ac:spMkLst>
            <pc:docMk/>
            <pc:sldMk cId="26212476" sldId="1954"/>
            <ac:spMk id="16" creationId="{DB7FB24E-87C6-48C8-93D1-AE4948602C6E}"/>
          </ac:spMkLst>
        </pc:spChg>
        <pc:picChg chg="add del mod">
          <ac:chgData name="Yoav Guez" userId="88711f61-4254-4b21-a04c-6c123678efaf" providerId="ADAL" clId="{0DCFE2A6-7DA1-459A-819D-9C1D295AD398}" dt="2021-04-25T06:22:20.690" v="1"/>
          <ac:picMkLst>
            <pc:docMk/>
            <pc:sldMk cId="26212476" sldId="1954"/>
            <ac:picMk id="17" creationId="{3BFE3D4D-7918-40BF-8225-31F21E025176}"/>
          </ac:picMkLst>
        </pc:picChg>
        <pc:picChg chg="add del mod">
          <ac:chgData name="Yoav Guez" userId="88711f61-4254-4b21-a04c-6c123678efaf" providerId="ADAL" clId="{0DCFE2A6-7DA1-459A-819D-9C1D295AD398}" dt="2021-04-25T06:22:20.690" v="1"/>
          <ac:picMkLst>
            <pc:docMk/>
            <pc:sldMk cId="26212476" sldId="1954"/>
            <ac:picMk id="18" creationId="{A55B5BCB-AE37-44C5-97CB-C2B00701C9FB}"/>
          </ac:picMkLst>
        </pc:picChg>
      </pc:sldChg>
      <pc:sldChg chg="modSp mod">
        <pc:chgData name="Yoav Guez" userId="88711f61-4254-4b21-a04c-6c123678efaf" providerId="ADAL" clId="{0DCFE2A6-7DA1-459A-819D-9C1D295AD398}" dt="2021-04-25T12:57:31.446" v="1387" actId="1076"/>
        <pc:sldMkLst>
          <pc:docMk/>
          <pc:sldMk cId="2732739941" sldId="1969"/>
        </pc:sldMkLst>
        <pc:spChg chg="mod">
          <ac:chgData name="Yoav Guez" userId="88711f61-4254-4b21-a04c-6c123678efaf" providerId="ADAL" clId="{0DCFE2A6-7DA1-459A-819D-9C1D295AD398}" dt="2021-04-25T12:55:30.008" v="1057" actId="20577"/>
          <ac:spMkLst>
            <pc:docMk/>
            <pc:sldMk cId="2732739941" sldId="1969"/>
            <ac:spMk id="22" creationId="{341919F9-B73A-4641-9007-14DBE0C38713}"/>
          </ac:spMkLst>
        </pc:spChg>
        <pc:spChg chg="mod">
          <ac:chgData name="Yoav Guez" userId="88711f61-4254-4b21-a04c-6c123678efaf" providerId="ADAL" clId="{0DCFE2A6-7DA1-459A-819D-9C1D295AD398}" dt="2021-04-25T12:56:07.392" v="1178" actId="20577"/>
          <ac:spMkLst>
            <pc:docMk/>
            <pc:sldMk cId="2732739941" sldId="1969"/>
            <ac:spMk id="24" creationId="{FB402200-1949-493A-805E-CF46CCF5EF9E}"/>
          </ac:spMkLst>
        </pc:spChg>
        <pc:spChg chg="mod">
          <ac:chgData name="Yoav Guez" userId="88711f61-4254-4b21-a04c-6c123678efaf" providerId="ADAL" clId="{0DCFE2A6-7DA1-459A-819D-9C1D295AD398}" dt="2021-04-25T12:56:26.264" v="1207" actId="20577"/>
          <ac:spMkLst>
            <pc:docMk/>
            <pc:sldMk cId="2732739941" sldId="1969"/>
            <ac:spMk id="28" creationId="{E1FAE98C-C010-4116-B35D-E22FA6E89108}"/>
          </ac:spMkLst>
        </pc:spChg>
        <pc:spChg chg="mod">
          <ac:chgData name="Yoav Guez" userId="88711f61-4254-4b21-a04c-6c123678efaf" providerId="ADAL" clId="{0DCFE2A6-7DA1-459A-819D-9C1D295AD398}" dt="2021-04-25T12:57:31.446" v="1387" actId="1076"/>
          <ac:spMkLst>
            <pc:docMk/>
            <pc:sldMk cId="2732739941" sldId="1969"/>
            <ac:spMk id="29" creationId="{4BE88E97-AA39-4A21-B69A-38B61B4A959B}"/>
          </ac:spMkLst>
        </pc:spChg>
      </pc:sldChg>
      <pc:sldChg chg="del">
        <pc:chgData name="Yoav Guez" userId="88711f61-4254-4b21-a04c-6c123678efaf" providerId="ADAL" clId="{0DCFE2A6-7DA1-459A-819D-9C1D295AD398}" dt="2021-04-25T09:05:26.672" v="135" actId="47"/>
        <pc:sldMkLst>
          <pc:docMk/>
          <pc:sldMk cId="3272893330" sldId="2041"/>
        </pc:sldMkLst>
      </pc:sldChg>
      <pc:sldChg chg="del">
        <pc:chgData name="Yoav Guez" userId="88711f61-4254-4b21-a04c-6c123678efaf" providerId="ADAL" clId="{0DCFE2A6-7DA1-459A-819D-9C1D295AD398}" dt="2021-04-25T06:35:52.362" v="9" actId="47"/>
        <pc:sldMkLst>
          <pc:docMk/>
          <pc:sldMk cId="1035923722" sldId="2046"/>
        </pc:sldMkLst>
      </pc:sldChg>
      <pc:sldChg chg="del">
        <pc:chgData name="Yoav Guez" userId="88711f61-4254-4b21-a04c-6c123678efaf" providerId="ADAL" clId="{0DCFE2A6-7DA1-459A-819D-9C1D295AD398}" dt="2021-04-25T06:35:53.609" v="10" actId="47"/>
        <pc:sldMkLst>
          <pc:docMk/>
          <pc:sldMk cId="1935616559" sldId="2047"/>
        </pc:sldMkLst>
      </pc:sldChg>
      <pc:sldChg chg="del">
        <pc:chgData name="Yoav Guez" userId="88711f61-4254-4b21-a04c-6c123678efaf" providerId="ADAL" clId="{0DCFE2A6-7DA1-459A-819D-9C1D295AD398}" dt="2021-04-25T09:05:25.444" v="134" actId="47"/>
        <pc:sldMkLst>
          <pc:docMk/>
          <pc:sldMk cId="1741912765" sldId="2049"/>
        </pc:sldMkLst>
      </pc:sldChg>
      <pc:sldChg chg="addSp delSp modSp add del mod">
        <pc:chgData name="Yoav Guez" userId="88711f61-4254-4b21-a04c-6c123678efaf" providerId="ADAL" clId="{0DCFE2A6-7DA1-459A-819D-9C1D295AD398}" dt="2021-04-25T12:51:03.417" v="926" actId="20577"/>
        <pc:sldMkLst>
          <pc:docMk/>
          <pc:sldMk cId="436842680" sldId="2051"/>
        </pc:sldMkLst>
        <pc:spChg chg="mod">
          <ac:chgData name="Yoav Guez" userId="88711f61-4254-4b21-a04c-6c123678efaf" providerId="ADAL" clId="{0DCFE2A6-7DA1-459A-819D-9C1D295AD398}" dt="2021-04-25T12:51:03.417" v="926" actId="20577"/>
          <ac:spMkLst>
            <pc:docMk/>
            <pc:sldMk cId="436842680" sldId="2051"/>
            <ac:spMk id="3" creationId="{2E18F901-C016-4255-BB67-3C1EE976A181}"/>
          </ac:spMkLst>
        </pc:spChg>
        <pc:spChg chg="mod">
          <ac:chgData name="Yoav Guez" userId="88711f61-4254-4b21-a04c-6c123678efaf" providerId="ADAL" clId="{0DCFE2A6-7DA1-459A-819D-9C1D295AD398}" dt="2021-04-25T12:50:54.712" v="920" actId="20577"/>
          <ac:spMkLst>
            <pc:docMk/>
            <pc:sldMk cId="436842680" sldId="2051"/>
            <ac:spMk id="5" creationId="{A540D40E-78DA-4806-AEDF-8D753E39D8D6}"/>
          </ac:spMkLst>
        </pc:spChg>
        <pc:picChg chg="del">
          <ac:chgData name="Yoav Guez" userId="88711f61-4254-4b21-a04c-6c123678efaf" providerId="ADAL" clId="{0DCFE2A6-7DA1-459A-819D-9C1D295AD398}" dt="2021-04-25T12:50:43.720" v="898" actId="478"/>
          <ac:picMkLst>
            <pc:docMk/>
            <pc:sldMk cId="436842680" sldId="2051"/>
            <ac:picMk id="2" creationId="{065EC38A-F575-4811-89C1-12C8DAD33F4B}"/>
          </ac:picMkLst>
        </pc:picChg>
        <pc:picChg chg="add del">
          <ac:chgData name="Yoav Guez" userId="88711f61-4254-4b21-a04c-6c123678efaf" providerId="ADAL" clId="{0DCFE2A6-7DA1-459A-819D-9C1D295AD398}" dt="2021-04-25T12:50:37.600" v="897"/>
          <ac:picMkLst>
            <pc:docMk/>
            <pc:sldMk cId="436842680" sldId="2051"/>
            <ac:picMk id="6" creationId="{5C37E8F6-6916-43FF-8C1A-5D4DD6C98EE0}"/>
          </ac:picMkLst>
        </pc:picChg>
        <pc:picChg chg="add mod">
          <ac:chgData name="Yoav Guez" userId="88711f61-4254-4b21-a04c-6c123678efaf" providerId="ADAL" clId="{0DCFE2A6-7DA1-459A-819D-9C1D295AD398}" dt="2021-04-25T12:50:49.255" v="901" actId="1076"/>
          <ac:picMkLst>
            <pc:docMk/>
            <pc:sldMk cId="436842680" sldId="2051"/>
            <ac:picMk id="8" creationId="{DD8F5358-9F72-4A7E-A0C7-99D526029EFA}"/>
          </ac:picMkLst>
        </pc:picChg>
      </pc:sldChg>
      <pc:sldChg chg="modSp mod">
        <pc:chgData name="Yoav Guez" userId="88711f61-4254-4b21-a04c-6c123678efaf" providerId="ADAL" clId="{0DCFE2A6-7DA1-459A-819D-9C1D295AD398}" dt="2021-04-25T09:27:18.300" v="890" actId="20577"/>
        <pc:sldMkLst>
          <pc:docMk/>
          <pc:sldMk cId="3533884882" sldId="2053"/>
        </pc:sldMkLst>
        <pc:spChg chg="mod">
          <ac:chgData name="Yoav Guez" userId="88711f61-4254-4b21-a04c-6c123678efaf" providerId="ADAL" clId="{0DCFE2A6-7DA1-459A-819D-9C1D295AD398}" dt="2021-04-25T09:27:18.300" v="890" actId="20577"/>
          <ac:spMkLst>
            <pc:docMk/>
            <pc:sldMk cId="3533884882" sldId="2053"/>
            <ac:spMk id="22" creationId="{FD271CA3-1464-454E-AD11-2273BC51B6C3}"/>
          </ac:spMkLst>
        </pc:spChg>
      </pc:sldChg>
      <pc:sldChg chg="modSp mod">
        <pc:chgData name="Yoav Guez" userId="88711f61-4254-4b21-a04c-6c123678efaf" providerId="ADAL" clId="{0DCFE2A6-7DA1-459A-819D-9C1D295AD398}" dt="2021-04-25T12:51:54.376" v="983" actId="1076"/>
        <pc:sldMkLst>
          <pc:docMk/>
          <pc:sldMk cId="3643316898" sldId="2055"/>
        </pc:sldMkLst>
        <pc:spChg chg="mod">
          <ac:chgData name="Yoav Guez" userId="88711f61-4254-4b21-a04c-6c123678efaf" providerId="ADAL" clId="{0DCFE2A6-7DA1-459A-819D-9C1D295AD398}" dt="2021-04-25T12:51:54.376" v="983" actId="1076"/>
          <ac:spMkLst>
            <pc:docMk/>
            <pc:sldMk cId="3643316898" sldId="2055"/>
            <ac:spMk id="3" creationId="{C4D583E4-8144-4B9D-B14B-E2AE4713B371}"/>
          </ac:spMkLst>
        </pc:spChg>
        <pc:spChg chg="mod">
          <ac:chgData name="Yoav Guez" userId="88711f61-4254-4b21-a04c-6c123678efaf" providerId="ADAL" clId="{0DCFE2A6-7DA1-459A-819D-9C1D295AD398}" dt="2021-04-25T12:51:47.457" v="980" actId="20577"/>
          <ac:spMkLst>
            <pc:docMk/>
            <pc:sldMk cId="3643316898" sldId="2055"/>
            <ac:spMk id="7" creationId="{FF72B439-C199-4C50-8551-016A230B2955}"/>
          </ac:spMkLst>
        </pc:spChg>
      </pc:sldChg>
      <pc:sldChg chg="modSp mod ord">
        <pc:chgData name="Yoav Guez" userId="88711f61-4254-4b21-a04c-6c123678efaf" providerId="ADAL" clId="{0DCFE2A6-7DA1-459A-819D-9C1D295AD398}" dt="2021-04-25T09:26:56.042" v="889" actId="20577"/>
        <pc:sldMkLst>
          <pc:docMk/>
          <pc:sldMk cId="2164139519" sldId="2056"/>
        </pc:sldMkLst>
        <pc:spChg chg="mod">
          <ac:chgData name="Yoav Guez" userId="88711f61-4254-4b21-a04c-6c123678efaf" providerId="ADAL" clId="{0DCFE2A6-7DA1-459A-819D-9C1D295AD398}" dt="2021-04-25T09:26:56.042" v="889" actId="20577"/>
          <ac:spMkLst>
            <pc:docMk/>
            <pc:sldMk cId="2164139519" sldId="2056"/>
            <ac:spMk id="7" creationId="{959CA8A5-C2C3-45C8-B2B6-920660101A6F}"/>
          </ac:spMkLst>
        </pc:spChg>
      </pc:sldChg>
      <pc:sldChg chg="addSp delSp modSp new del">
        <pc:chgData name="Yoav Guez" userId="88711f61-4254-4b21-a04c-6c123678efaf" providerId="ADAL" clId="{0DCFE2A6-7DA1-459A-819D-9C1D295AD398}" dt="2021-04-25T09:04:13.991" v="75" actId="47"/>
        <pc:sldMkLst>
          <pc:docMk/>
          <pc:sldMk cId="1182097325" sldId="2058"/>
        </pc:sldMkLst>
        <pc:spChg chg="add del mod">
          <ac:chgData name="Yoav Guez" userId="88711f61-4254-4b21-a04c-6c123678efaf" providerId="ADAL" clId="{0DCFE2A6-7DA1-459A-819D-9C1D295AD398}" dt="2021-04-25T09:04:05.488" v="74" actId="478"/>
          <ac:spMkLst>
            <pc:docMk/>
            <pc:sldMk cId="1182097325" sldId="2058"/>
            <ac:spMk id="2" creationId="{50C9D441-6C60-4AB9-AB34-A46A7C5B74DA}"/>
          </ac:spMkLst>
        </pc:spChg>
        <pc:spChg chg="add mod">
          <ac:chgData name="Yoav Guez" userId="88711f61-4254-4b21-a04c-6c123678efaf" providerId="ADAL" clId="{0DCFE2A6-7DA1-459A-819D-9C1D295AD398}" dt="2021-04-25T06:22:26.414" v="3"/>
          <ac:spMkLst>
            <pc:docMk/>
            <pc:sldMk cId="1182097325" sldId="2058"/>
            <ac:spMk id="3" creationId="{6D9621A4-31A3-4917-8E69-548D63E84DB2}"/>
          </ac:spMkLst>
        </pc:spChg>
        <pc:spChg chg="add del mod">
          <ac:chgData name="Yoav Guez" userId="88711f61-4254-4b21-a04c-6c123678efaf" providerId="ADAL" clId="{0DCFE2A6-7DA1-459A-819D-9C1D295AD398}" dt="2021-04-25T09:04:05.488" v="74" actId="478"/>
          <ac:spMkLst>
            <pc:docMk/>
            <pc:sldMk cId="1182097325" sldId="2058"/>
            <ac:spMk id="4" creationId="{9E4385B5-3302-4CF0-A217-D3ED965E0897}"/>
          </ac:spMkLst>
        </pc:spChg>
        <pc:spChg chg="add del mod">
          <ac:chgData name="Yoav Guez" userId="88711f61-4254-4b21-a04c-6c123678efaf" providerId="ADAL" clId="{0DCFE2A6-7DA1-459A-819D-9C1D295AD398}" dt="2021-04-25T09:04:05.488" v="74" actId="478"/>
          <ac:spMkLst>
            <pc:docMk/>
            <pc:sldMk cId="1182097325" sldId="2058"/>
            <ac:spMk id="5" creationId="{48BD2FAE-3EFD-41E3-97DA-E8F3D583C9BB}"/>
          </ac:spMkLst>
        </pc:spChg>
        <pc:spChg chg="add del mod">
          <ac:chgData name="Yoav Guez" userId="88711f61-4254-4b21-a04c-6c123678efaf" providerId="ADAL" clId="{0DCFE2A6-7DA1-459A-819D-9C1D295AD398}" dt="2021-04-25T09:04:05.488" v="74" actId="478"/>
          <ac:spMkLst>
            <pc:docMk/>
            <pc:sldMk cId="1182097325" sldId="2058"/>
            <ac:spMk id="6" creationId="{470DC9AA-9D00-4B07-A4FD-1FD74139AD14}"/>
          </ac:spMkLst>
        </pc:spChg>
        <pc:spChg chg="add del mod">
          <ac:chgData name="Yoav Guez" userId="88711f61-4254-4b21-a04c-6c123678efaf" providerId="ADAL" clId="{0DCFE2A6-7DA1-459A-819D-9C1D295AD398}" dt="2021-04-25T09:04:05.488" v="74" actId="478"/>
          <ac:spMkLst>
            <pc:docMk/>
            <pc:sldMk cId="1182097325" sldId="2058"/>
            <ac:spMk id="7" creationId="{07AC7FA6-21F7-48E6-81A5-3B55F1A561CD}"/>
          </ac:spMkLst>
        </pc:spChg>
        <pc:spChg chg="add del mod">
          <ac:chgData name="Yoav Guez" userId="88711f61-4254-4b21-a04c-6c123678efaf" providerId="ADAL" clId="{0DCFE2A6-7DA1-459A-819D-9C1D295AD398}" dt="2021-04-25T09:04:05.488" v="74" actId="478"/>
          <ac:spMkLst>
            <pc:docMk/>
            <pc:sldMk cId="1182097325" sldId="2058"/>
            <ac:spMk id="8" creationId="{3FC04973-6BBF-4D1E-B0F5-69A76D7ACEF7}"/>
          </ac:spMkLst>
        </pc:spChg>
        <pc:spChg chg="add del mod">
          <ac:chgData name="Yoav Guez" userId="88711f61-4254-4b21-a04c-6c123678efaf" providerId="ADAL" clId="{0DCFE2A6-7DA1-459A-819D-9C1D295AD398}" dt="2021-04-25T06:22:37.075" v="5" actId="21"/>
          <ac:spMkLst>
            <pc:docMk/>
            <pc:sldMk cId="1182097325" sldId="2058"/>
            <ac:spMk id="9" creationId="{98647143-8968-4F6C-B8DC-A62E0E476FAC}"/>
          </ac:spMkLst>
        </pc:spChg>
        <pc:spChg chg="add del mod">
          <ac:chgData name="Yoav Guez" userId="88711f61-4254-4b21-a04c-6c123678efaf" providerId="ADAL" clId="{0DCFE2A6-7DA1-459A-819D-9C1D295AD398}" dt="2021-04-25T06:22:37.075" v="5" actId="21"/>
          <ac:spMkLst>
            <pc:docMk/>
            <pc:sldMk cId="1182097325" sldId="2058"/>
            <ac:spMk id="10" creationId="{9920D56D-47AF-49C9-85D9-6790FA7778C7}"/>
          </ac:spMkLst>
        </pc:spChg>
        <pc:spChg chg="add del mod">
          <ac:chgData name="Yoav Guez" userId="88711f61-4254-4b21-a04c-6c123678efaf" providerId="ADAL" clId="{0DCFE2A6-7DA1-459A-819D-9C1D295AD398}" dt="2021-04-25T06:22:37.075" v="5" actId="21"/>
          <ac:spMkLst>
            <pc:docMk/>
            <pc:sldMk cId="1182097325" sldId="2058"/>
            <ac:spMk id="11" creationId="{4467F091-CD5E-4808-95E4-601C6B4C8CC9}"/>
          </ac:spMkLst>
        </pc:spChg>
        <pc:spChg chg="add del mod">
          <ac:chgData name="Yoav Guez" userId="88711f61-4254-4b21-a04c-6c123678efaf" providerId="ADAL" clId="{0DCFE2A6-7DA1-459A-819D-9C1D295AD398}" dt="2021-04-25T06:22:37.075" v="5" actId="21"/>
          <ac:spMkLst>
            <pc:docMk/>
            <pc:sldMk cId="1182097325" sldId="2058"/>
            <ac:spMk id="12" creationId="{8EECCC17-5C1F-4D37-92A9-F39EDFA340E8}"/>
          </ac:spMkLst>
        </pc:spChg>
        <pc:spChg chg="add del mod">
          <ac:chgData name="Yoav Guez" userId="88711f61-4254-4b21-a04c-6c123678efaf" providerId="ADAL" clId="{0DCFE2A6-7DA1-459A-819D-9C1D295AD398}" dt="2021-04-25T06:22:37.075" v="5" actId="21"/>
          <ac:spMkLst>
            <pc:docMk/>
            <pc:sldMk cId="1182097325" sldId="2058"/>
            <ac:spMk id="13" creationId="{2FECE976-402E-47D2-8E6A-380C8CA0147D}"/>
          </ac:spMkLst>
        </pc:spChg>
        <pc:picChg chg="add del mod">
          <ac:chgData name="Yoav Guez" userId="88711f61-4254-4b21-a04c-6c123678efaf" providerId="ADAL" clId="{0DCFE2A6-7DA1-459A-819D-9C1D295AD398}" dt="2021-04-25T09:04:05.488" v="74" actId="478"/>
          <ac:picMkLst>
            <pc:docMk/>
            <pc:sldMk cId="1182097325" sldId="2058"/>
            <ac:picMk id="14" creationId="{C4B55C14-19E9-4CE6-BE8F-1073E4FD5FF0}"/>
          </ac:picMkLst>
        </pc:picChg>
        <pc:picChg chg="add del mod">
          <ac:chgData name="Yoav Guez" userId="88711f61-4254-4b21-a04c-6c123678efaf" providerId="ADAL" clId="{0DCFE2A6-7DA1-459A-819D-9C1D295AD398}" dt="2021-04-25T06:22:37.075" v="5" actId="21"/>
          <ac:picMkLst>
            <pc:docMk/>
            <pc:sldMk cId="1182097325" sldId="2058"/>
            <ac:picMk id="15" creationId="{C3D106A6-3102-4FB8-A130-E8AA862B60E8}"/>
          </ac:picMkLst>
        </pc:picChg>
      </pc:sldChg>
      <pc:sldChg chg="add">
        <pc:chgData name="Yoav Guez" userId="88711f61-4254-4b21-a04c-6c123678efaf" providerId="ADAL" clId="{0DCFE2A6-7DA1-459A-819D-9C1D295AD398}" dt="2021-04-25T06:35:44.771" v="6"/>
        <pc:sldMkLst>
          <pc:docMk/>
          <pc:sldMk cId="3414218448" sldId="2059"/>
        </pc:sldMkLst>
      </pc:sldChg>
      <pc:sldChg chg="modSp add mod">
        <pc:chgData name="Yoav Guez" userId="88711f61-4254-4b21-a04c-6c123678efaf" providerId="ADAL" clId="{0DCFE2A6-7DA1-459A-819D-9C1D295AD398}" dt="2021-04-25T06:36:23.464" v="23" actId="1076"/>
        <pc:sldMkLst>
          <pc:docMk/>
          <pc:sldMk cId="1222410526" sldId="2060"/>
        </pc:sldMkLst>
        <pc:spChg chg="mod">
          <ac:chgData name="Yoav Guez" userId="88711f61-4254-4b21-a04c-6c123678efaf" providerId="ADAL" clId="{0DCFE2A6-7DA1-459A-819D-9C1D295AD398}" dt="2021-04-25T06:36:23.464" v="23" actId="1076"/>
          <ac:spMkLst>
            <pc:docMk/>
            <pc:sldMk cId="1222410526" sldId="2060"/>
            <ac:spMk id="23" creationId="{638FA11E-BE77-449E-8D93-5C73931A63F9}"/>
          </ac:spMkLst>
        </pc:spChg>
        <pc:spChg chg="mod">
          <ac:chgData name="Yoav Guez" userId="88711f61-4254-4b21-a04c-6c123678efaf" providerId="ADAL" clId="{0DCFE2A6-7DA1-459A-819D-9C1D295AD398}" dt="2021-04-25T06:36:12.984" v="20" actId="20577"/>
          <ac:spMkLst>
            <pc:docMk/>
            <pc:sldMk cId="1222410526" sldId="2060"/>
            <ac:spMk id="25" creationId="{7B32AC27-A183-42AA-814B-75D63DAE4C8E}"/>
          </ac:spMkLst>
        </pc:spChg>
        <pc:cxnChg chg="mod">
          <ac:chgData name="Yoav Guez" userId="88711f61-4254-4b21-a04c-6c123678efaf" providerId="ADAL" clId="{0DCFE2A6-7DA1-459A-819D-9C1D295AD398}" dt="2021-04-25T06:36:21.031" v="22" actId="14100"/>
          <ac:cxnSpMkLst>
            <pc:docMk/>
            <pc:sldMk cId="1222410526" sldId="2060"/>
            <ac:cxnSpMk id="3" creationId="{21922B64-6643-4A8C-AE86-18BB9E3DBF44}"/>
          </ac:cxnSpMkLst>
        </pc:cxnChg>
        <pc:cxnChg chg="mod">
          <ac:chgData name="Yoav Guez" userId="88711f61-4254-4b21-a04c-6c123678efaf" providerId="ADAL" clId="{0DCFE2A6-7DA1-459A-819D-9C1D295AD398}" dt="2021-04-25T06:36:08.176" v="13" actId="14100"/>
          <ac:cxnSpMkLst>
            <pc:docMk/>
            <pc:sldMk cId="1222410526" sldId="2060"/>
            <ac:cxnSpMk id="24" creationId="{CCF0CF53-0751-4FD1-86C1-E3C60A965BB2}"/>
          </ac:cxnSpMkLst>
        </pc:cxnChg>
      </pc:sldChg>
      <pc:sldChg chg="addSp delSp modSp new mod modAnim">
        <pc:chgData name="Yoav Guez" userId="88711f61-4254-4b21-a04c-6c123678efaf" providerId="ADAL" clId="{0DCFE2A6-7DA1-459A-819D-9C1D295AD398}" dt="2021-04-25T09:19:51.549" v="346" actId="1076"/>
        <pc:sldMkLst>
          <pc:docMk/>
          <pc:sldMk cId="747700319" sldId="2061"/>
        </pc:sldMkLst>
        <pc:spChg chg="add mod">
          <ac:chgData name="Yoav Guez" userId="88711f61-4254-4b21-a04c-6c123678efaf" providerId="ADAL" clId="{0DCFE2A6-7DA1-459A-819D-9C1D295AD398}" dt="2021-04-25T09:16:31.415" v="167" actId="14100"/>
          <ac:spMkLst>
            <pc:docMk/>
            <pc:sldMk cId="747700319" sldId="2061"/>
            <ac:spMk id="2" creationId="{61C750F8-DDF8-484F-98FE-4A876F687B48}"/>
          </ac:spMkLst>
        </pc:spChg>
        <pc:spChg chg="add mod">
          <ac:chgData name="Yoav Guez" userId="88711f61-4254-4b21-a04c-6c123678efaf" providerId="ADAL" clId="{0DCFE2A6-7DA1-459A-819D-9C1D295AD398}" dt="2021-04-25T09:15:34.105" v="150" actId="27636"/>
          <ac:spMkLst>
            <pc:docMk/>
            <pc:sldMk cId="747700319" sldId="2061"/>
            <ac:spMk id="3" creationId="{C0145BA6-0093-44D3-ACAD-E72C42F5A2F7}"/>
          </ac:spMkLst>
        </pc:spChg>
        <pc:spChg chg="add mod">
          <ac:chgData name="Yoav Guez" userId="88711f61-4254-4b21-a04c-6c123678efaf" providerId="ADAL" clId="{0DCFE2A6-7DA1-459A-819D-9C1D295AD398}" dt="2021-04-25T09:14:21.292" v="140"/>
          <ac:spMkLst>
            <pc:docMk/>
            <pc:sldMk cId="747700319" sldId="2061"/>
            <ac:spMk id="5" creationId="{591B7D30-FA7C-42BE-BF3E-B0A547C19C24}"/>
          </ac:spMkLst>
        </pc:spChg>
        <pc:spChg chg="add mod">
          <ac:chgData name="Yoav Guez" userId="88711f61-4254-4b21-a04c-6c123678efaf" providerId="ADAL" clId="{0DCFE2A6-7DA1-459A-819D-9C1D295AD398}" dt="2021-04-25T09:16:31.415" v="167" actId="14100"/>
          <ac:spMkLst>
            <pc:docMk/>
            <pc:sldMk cId="747700319" sldId="2061"/>
            <ac:spMk id="6" creationId="{248F584A-A75A-4450-9FAA-9F57D2E5B326}"/>
          </ac:spMkLst>
        </pc:spChg>
        <pc:spChg chg="add mod">
          <ac:chgData name="Yoav Guez" userId="88711f61-4254-4b21-a04c-6c123678efaf" providerId="ADAL" clId="{0DCFE2A6-7DA1-459A-819D-9C1D295AD398}" dt="2021-04-25T09:14:21.292" v="140"/>
          <ac:spMkLst>
            <pc:docMk/>
            <pc:sldMk cId="747700319" sldId="2061"/>
            <ac:spMk id="7" creationId="{EDA7B403-224A-4AB1-8A78-8D9ED89031B0}"/>
          </ac:spMkLst>
        </pc:spChg>
        <pc:spChg chg="add mod">
          <ac:chgData name="Yoav Guez" userId="88711f61-4254-4b21-a04c-6c123678efaf" providerId="ADAL" clId="{0DCFE2A6-7DA1-459A-819D-9C1D295AD398}" dt="2021-04-25T09:18:28.800" v="331" actId="368"/>
          <ac:spMkLst>
            <pc:docMk/>
            <pc:sldMk cId="747700319" sldId="2061"/>
            <ac:spMk id="9" creationId="{63BBF455-1533-4FE4-B0FF-4E636EF0F1CC}"/>
          </ac:spMkLst>
        </pc:spChg>
        <pc:spChg chg="add mod">
          <ac:chgData name="Yoav Guez" userId="88711f61-4254-4b21-a04c-6c123678efaf" providerId="ADAL" clId="{0DCFE2A6-7DA1-459A-819D-9C1D295AD398}" dt="2021-04-25T09:18:28.800" v="331" actId="368"/>
          <ac:spMkLst>
            <pc:docMk/>
            <pc:sldMk cId="747700319" sldId="2061"/>
            <ac:spMk id="10" creationId="{341AF5AB-1A26-4D27-B15B-3C1E879BB478}"/>
          </ac:spMkLst>
        </pc:spChg>
        <pc:spChg chg="add mod ord">
          <ac:chgData name="Yoav Guez" userId="88711f61-4254-4b21-a04c-6c123678efaf" providerId="ADAL" clId="{0DCFE2A6-7DA1-459A-819D-9C1D295AD398}" dt="2021-04-25T09:19:51.549" v="346" actId="1076"/>
          <ac:spMkLst>
            <pc:docMk/>
            <pc:sldMk cId="747700319" sldId="2061"/>
            <ac:spMk id="13" creationId="{90A7D8D5-5A4D-427E-A1A1-46D0E84747D0}"/>
          </ac:spMkLst>
        </pc:spChg>
        <pc:spChg chg="add mod">
          <ac:chgData name="Yoav Guez" userId="88711f61-4254-4b21-a04c-6c123678efaf" providerId="ADAL" clId="{0DCFE2A6-7DA1-459A-819D-9C1D295AD398}" dt="2021-04-25T09:19:51.549" v="346" actId="1076"/>
          <ac:spMkLst>
            <pc:docMk/>
            <pc:sldMk cId="747700319" sldId="2061"/>
            <ac:spMk id="14" creationId="{C73B596F-7897-4C43-B5AE-5147BCEC3FDC}"/>
          </ac:spMkLst>
        </pc:spChg>
        <pc:spChg chg="add del mod ord">
          <ac:chgData name="Yoav Guez" userId="88711f61-4254-4b21-a04c-6c123678efaf" providerId="ADAL" clId="{0DCFE2A6-7DA1-459A-819D-9C1D295AD398}" dt="2021-04-25T09:15:45.136" v="151" actId="478"/>
          <ac:spMkLst>
            <pc:docMk/>
            <pc:sldMk cId="747700319" sldId="2061"/>
            <ac:spMk id="16" creationId="{FF66AAB4-1DAD-4AA4-B9A3-BCEA3939BAEB}"/>
          </ac:spMkLst>
        </pc:spChg>
        <pc:spChg chg="add mod ord">
          <ac:chgData name="Yoav Guez" userId="88711f61-4254-4b21-a04c-6c123678efaf" providerId="ADAL" clId="{0DCFE2A6-7DA1-459A-819D-9C1D295AD398}" dt="2021-04-25T09:16:38.006" v="168" actId="207"/>
          <ac:spMkLst>
            <pc:docMk/>
            <pc:sldMk cId="747700319" sldId="2061"/>
            <ac:spMk id="17" creationId="{44EA0C25-A2D1-4732-94E5-F291DBBFCFA2}"/>
          </ac:spMkLst>
        </pc:spChg>
        <pc:spChg chg="add mod">
          <ac:chgData name="Yoav Guez" userId="88711f61-4254-4b21-a04c-6c123678efaf" providerId="ADAL" clId="{0DCFE2A6-7DA1-459A-819D-9C1D295AD398}" dt="2021-04-25T09:19:51.549" v="346" actId="1076"/>
          <ac:spMkLst>
            <pc:docMk/>
            <pc:sldMk cId="747700319" sldId="2061"/>
            <ac:spMk id="18" creationId="{3EEE1031-8188-45EB-B9D4-3D4552DADF57}"/>
          </ac:spMkLst>
        </pc:spChg>
        <pc:spChg chg="add mod">
          <ac:chgData name="Yoav Guez" userId="88711f61-4254-4b21-a04c-6c123678efaf" providerId="ADAL" clId="{0DCFE2A6-7DA1-459A-819D-9C1D295AD398}" dt="2021-04-25T09:16:58.705" v="176" actId="571"/>
          <ac:spMkLst>
            <pc:docMk/>
            <pc:sldMk cId="747700319" sldId="2061"/>
            <ac:spMk id="19" creationId="{9DD19A6A-FF21-4730-9D79-2B9E16C6225D}"/>
          </ac:spMkLst>
        </pc:spChg>
        <pc:picChg chg="add mod">
          <ac:chgData name="Yoav Guez" userId="88711f61-4254-4b21-a04c-6c123678efaf" providerId="ADAL" clId="{0DCFE2A6-7DA1-459A-819D-9C1D295AD398}" dt="2021-04-25T09:14:21.292" v="140"/>
          <ac:picMkLst>
            <pc:docMk/>
            <pc:sldMk cId="747700319" sldId="2061"/>
            <ac:picMk id="4" creationId="{AB100C88-9934-42EF-B116-30D374F83421}"/>
          </ac:picMkLst>
        </pc:picChg>
        <pc:picChg chg="add mod">
          <ac:chgData name="Yoav Guez" userId="88711f61-4254-4b21-a04c-6c123678efaf" providerId="ADAL" clId="{0DCFE2A6-7DA1-459A-819D-9C1D295AD398}" dt="2021-04-25T09:14:21.292" v="140"/>
          <ac:picMkLst>
            <pc:docMk/>
            <pc:sldMk cId="747700319" sldId="2061"/>
            <ac:picMk id="8" creationId="{756CB32C-BAA8-4872-A7A3-604E9A6AF9BD}"/>
          </ac:picMkLst>
        </pc:picChg>
        <pc:picChg chg="add mod">
          <ac:chgData name="Yoav Guez" userId="88711f61-4254-4b21-a04c-6c123678efaf" providerId="ADAL" clId="{0DCFE2A6-7DA1-459A-819D-9C1D295AD398}" dt="2021-04-25T09:14:21.292" v="140"/>
          <ac:picMkLst>
            <pc:docMk/>
            <pc:sldMk cId="747700319" sldId="2061"/>
            <ac:picMk id="11" creationId="{96C5A547-FF79-431B-83C3-340A88E1C8DC}"/>
          </ac:picMkLst>
        </pc:picChg>
        <pc:picChg chg="add mod">
          <ac:chgData name="Yoav Guez" userId="88711f61-4254-4b21-a04c-6c123678efaf" providerId="ADAL" clId="{0DCFE2A6-7DA1-459A-819D-9C1D295AD398}" dt="2021-04-25T09:14:21.292" v="140"/>
          <ac:picMkLst>
            <pc:docMk/>
            <pc:sldMk cId="747700319" sldId="2061"/>
            <ac:picMk id="12" creationId="{A23E0DF6-51F8-48D8-A362-460FCB3AEC8B}"/>
          </ac:picMkLst>
        </pc:picChg>
        <pc:picChg chg="add mod">
          <ac:chgData name="Yoav Guez" userId="88711f61-4254-4b21-a04c-6c123678efaf" providerId="ADAL" clId="{0DCFE2A6-7DA1-459A-819D-9C1D295AD398}" dt="2021-04-25T09:19:51.549" v="346" actId="1076"/>
          <ac:picMkLst>
            <pc:docMk/>
            <pc:sldMk cId="747700319" sldId="2061"/>
            <ac:picMk id="15" creationId="{ED02BABD-4C7D-490E-ADB7-0C1E34FE60FB}"/>
          </ac:picMkLst>
        </pc:picChg>
        <pc:picChg chg="add del mod">
          <ac:chgData name="Yoav Guez" userId="88711f61-4254-4b21-a04c-6c123678efaf" providerId="ADAL" clId="{0DCFE2A6-7DA1-459A-819D-9C1D295AD398}" dt="2021-04-25T09:19:48.431" v="345" actId="478"/>
          <ac:picMkLst>
            <pc:docMk/>
            <pc:sldMk cId="747700319" sldId="2061"/>
            <ac:picMk id="20" creationId="{624C8D31-660B-4CCA-8618-83857A5BD54B}"/>
          </ac:picMkLst>
        </pc:picChg>
      </pc:sldChg>
      <pc:sldChg chg="addSp delSp modSp add mod modAnim">
        <pc:chgData name="Yoav Guez" userId="88711f61-4254-4b21-a04c-6c123678efaf" providerId="ADAL" clId="{0DCFE2A6-7DA1-459A-819D-9C1D295AD398}" dt="2021-04-25T09:25:00.990" v="704" actId="1076"/>
        <pc:sldMkLst>
          <pc:docMk/>
          <pc:sldMk cId="3271830750" sldId="2062"/>
        </pc:sldMkLst>
        <pc:spChg chg="del">
          <ac:chgData name="Yoav Guez" userId="88711f61-4254-4b21-a04c-6c123678efaf" providerId="ADAL" clId="{0DCFE2A6-7DA1-459A-819D-9C1D295AD398}" dt="2021-04-25T09:19:59.479" v="348" actId="478"/>
          <ac:spMkLst>
            <pc:docMk/>
            <pc:sldMk cId="3271830750" sldId="2062"/>
            <ac:spMk id="2" creationId="{61C750F8-DDF8-484F-98FE-4A876F687B48}"/>
          </ac:spMkLst>
        </pc:spChg>
        <pc:spChg chg="mod">
          <ac:chgData name="Yoav Guez" userId="88711f61-4254-4b21-a04c-6c123678efaf" providerId="ADAL" clId="{0DCFE2A6-7DA1-459A-819D-9C1D295AD398}" dt="2021-04-25T09:20:11.391" v="365" actId="20577"/>
          <ac:spMkLst>
            <pc:docMk/>
            <pc:sldMk cId="3271830750" sldId="2062"/>
            <ac:spMk id="3" creationId="{C0145BA6-0093-44D3-ACAD-E72C42F5A2F7}"/>
          </ac:spMkLst>
        </pc:spChg>
        <pc:spChg chg="del">
          <ac:chgData name="Yoav Guez" userId="88711f61-4254-4b21-a04c-6c123678efaf" providerId="ADAL" clId="{0DCFE2A6-7DA1-459A-819D-9C1D295AD398}" dt="2021-04-25T09:19:59.479" v="348" actId="478"/>
          <ac:spMkLst>
            <pc:docMk/>
            <pc:sldMk cId="3271830750" sldId="2062"/>
            <ac:spMk id="5" creationId="{591B7D30-FA7C-42BE-BF3E-B0A547C19C24}"/>
          </ac:spMkLst>
        </pc:spChg>
        <pc:spChg chg="del">
          <ac:chgData name="Yoav Guez" userId="88711f61-4254-4b21-a04c-6c123678efaf" providerId="ADAL" clId="{0DCFE2A6-7DA1-459A-819D-9C1D295AD398}" dt="2021-04-25T09:19:59.479" v="348" actId="478"/>
          <ac:spMkLst>
            <pc:docMk/>
            <pc:sldMk cId="3271830750" sldId="2062"/>
            <ac:spMk id="6" creationId="{248F584A-A75A-4450-9FAA-9F57D2E5B326}"/>
          </ac:spMkLst>
        </pc:spChg>
        <pc:spChg chg="del">
          <ac:chgData name="Yoav Guez" userId="88711f61-4254-4b21-a04c-6c123678efaf" providerId="ADAL" clId="{0DCFE2A6-7DA1-459A-819D-9C1D295AD398}" dt="2021-04-25T09:19:59.479" v="348" actId="478"/>
          <ac:spMkLst>
            <pc:docMk/>
            <pc:sldMk cId="3271830750" sldId="2062"/>
            <ac:spMk id="7" creationId="{EDA7B403-224A-4AB1-8A78-8D9ED89031B0}"/>
          </ac:spMkLst>
        </pc:spChg>
        <pc:spChg chg="del">
          <ac:chgData name="Yoav Guez" userId="88711f61-4254-4b21-a04c-6c123678efaf" providerId="ADAL" clId="{0DCFE2A6-7DA1-459A-819D-9C1D295AD398}" dt="2021-04-25T09:19:59.479" v="348" actId="478"/>
          <ac:spMkLst>
            <pc:docMk/>
            <pc:sldMk cId="3271830750" sldId="2062"/>
            <ac:spMk id="9" creationId="{63BBF455-1533-4FE4-B0FF-4E636EF0F1CC}"/>
          </ac:spMkLst>
        </pc:spChg>
        <pc:spChg chg="del">
          <ac:chgData name="Yoav Guez" userId="88711f61-4254-4b21-a04c-6c123678efaf" providerId="ADAL" clId="{0DCFE2A6-7DA1-459A-819D-9C1D295AD398}" dt="2021-04-25T09:19:59.479" v="348" actId="478"/>
          <ac:spMkLst>
            <pc:docMk/>
            <pc:sldMk cId="3271830750" sldId="2062"/>
            <ac:spMk id="10" creationId="{341AF5AB-1A26-4D27-B15B-3C1E879BB478}"/>
          </ac:spMkLst>
        </pc:spChg>
        <pc:spChg chg="del mod">
          <ac:chgData name="Yoav Guez" userId="88711f61-4254-4b21-a04c-6c123678efaf" providerId="ADAL" clId="{0DCFE2A6-7DA1-459A-819D-9C1D295AD398}" dt="2021-04-25T09:21:02.719" v="377" actId="478"/>
          <ac:spMkLst>
            <pc:docMk/>
            <pc:sldMk cId="3271830750" sldId="2062"/>
            <ac:spMk id="13" creationId="{90A7D8D5-5A4D-427E-A1A1-46D0E84747D0}"/>
          </ac:spMkLst>
        </pc:spChg>
        <pc:spChg chg="del mod">
          <ac:chgData name="Yoav Guez" userId="88711f61-4254-4b21-a04c-6c123678efaf" providerId="ADAL" clId="{0DCFE2A6-7DA1-459A-819D-9C1D295AD398}" dt="2021-04-25T09:20:17.159" v="367" actId="478"/>
          <ac:spMkLst>
            <pc:docMk/>
            <pc:sldMk cId="3271830750" sldId="2062"/>
            <ac:spMk id="14" creationId="{C73B596F-7897-4C43-B5AE-5147BCEC3FDC}"/>
          </ac:spMkLst>
        </pc:spChg>
        <pc:spChg chg="add mod">
          <ac:chgData name="Yoav Guez" userId="88711f61-4254-4b21-a04c-6c123678efaf" providerId="ADAL" clId="{0DCFE2A6-7DA1-459A-819D-9C1D295AD398}" dt="2021-04-25T09:24:09.229" v="579" actId="1076"/>
          <ac:spMkLst>
            <pc:docMk/>
            <pc:sldMk cId="3271830750" sldId="2062"/>
            <ac:spMk id="16" creationId="{63F29CA2-1687-436D-A377-5BFCB1184103}"/>
          </ac:spMkLst>
        </pc:spChg>
        <pc:spChg chg="del">
          <ac:chgData name="Yoav Guez" userId="88711f61-4254-4b21-a04c-6c123678efaf" providerId="ADAL" clId="{0DCFE2A6-7DA1-459A-819D-9C1D295AD398}" dt="2021-04-25T09:19:59.479" v="348" actId="478"/>
          <ac:spMkLst>
            <pc:docMk/>
            <pc:sldMk cId="3271830750" sldId="2062"/>
            <ac:spMk id="17" creationId="{44EA0C25-A2D1-4732-94E5-F291DBBFCFA2}"/>
          </ac:spMkLst>
        </pc:spChg>
        <pc:spChg chg="del mod">
          <ac:chgData name="Yoav Guez" userId="88711f61-4254-4b21-a04c-6c123678efaf" providerId="ADAL" clId="{0DCFE2A6-7DA1-459A-819D-9C1D295AD398}" dt="2021-04-25T09:20:24.158" v="371" actId="478"/>
          <ac:spMkLst>
            <pc:docMk/>
            <pc:sldMk cId="3271830750" sldId="2062"/>
            <ac:spMk id="18" creationId="{3EEE1031-8188-45EB-B9D4-3D4552DADF57}"/>
          </ac:spMkLst>
        </pc:spChg>
        <pc:spChg chg="add mod">
          <ac:chgData name="Yoav Guez" userId="88711f61-4254-4b21-a04c-6c123678efaf" providerId="ADAL" clId="{0DCFE2A6-7DA1-459A-819D-9C1D295AD398}" dt="2021-04-25T09:24:09.229" v="579" actId="1076"/>
          <ac:spMkLst>
            <pc:docMk/>
            <pc:sldMk cId="3271830750" sldId="2062"/>
            <ac:spMk id="19" creationId="{D4C7E2E8-853A-49CE-BC8A-414F90CB7E87}"/>
          </ac:spMkLst>
        </pc:spChg>
        <pc:spChg chg="add mod">
          <ac:chgData name="Yoav Guez" userId="88711f61-4254-4b21-a04c-6c123678efaf" providerId="ADAL" clId="{0DCFE2A6-7DA1-459A-819D-9C1D295AD398}" dt="2021-04-25T09:25:00.990" v="704" actId="1076"/>
          <ac:spMkLst>
            <pc:docMk/>
            <pc:sldMk cId="3271830750" sldId="2062"/>
            <ac:spMk id="23" creationId="{AD95A943-7479-4D80-AD37-543B2BBDADED}"/>
          </ac:spMkLst>
        </pc:spChg>
        <pc:spChg chg="add mod">
          <ac:chgData name="Yoav Guez" userId="88711f61-4254-4b21-a04c-6c123678efaf" providerId="ADAL" clId="{0DCFE2A6-7DA1-459A-819D-9C1D295AD398}" dt="2021-04-25T09:24:58.957" v="703" actId="1076"/>
          <ac:spMkLst>
            <pc:docMk/>
            <pc:sldMk cId="3271830750" sldId="2062"/>
            <ac:spMk id="24" creationId="{54C130D1-7DF6-4C7B-9392-949870BE0C38}"/>
          </ac:spMkLst>
        </pc:spChg>
        <pc:picChg chg="del">
          <ac:chgData name="Yoav Guez" userId="88711f61-4254-4b21-a04c-6c123678efaf" providerId="ADAL" clId="{0DCFE2A6-7DA1-459A-819D-9C1D295AD398}" dt="2021-04-25T09:19:59.479" v="348" actId="478"/>
          <ac:picMkLst>
            <pc:docMk/>
            <pc:sldMk cId="3271830750" sldId="2062"/>
            <ac:picMk id="4" creationId="{AB100C88-9934-42EF-B116-30D374F83421}"/>
          </ac:picMkLst>
        </pc:picChg>
        <pc:picChg chg="del">
          <ac:chgData name="Yoav Guez" userId="88711f61-4254-4b21-a04c-6c123678efaf" providerId="ADAL" clId="{0DCFE2A6-7DA1-459A-819D-9C1D295AD398}" dt="2021-04-25T09:19:59.479" v="348" actId="478"/>
          <ac:picMkLst>
            <pc:docMk/>
            <pc:sldMk cId="3271830750" sldId="2062"/>
            <ac:picMk id="8" creationId="{756CB32C-BAA8-4872-A7A3-604E9A6AF9BD}"/>
          </ac:picMkLst>
        </pc:picChg>
        <pc:picChg chg="del">
          <ac:chgData name="Yoav Guez" userId="88711f61-4254-4b21-a04c-6c123678efaf" providerId="ADAL" clId="{0DCFE2A6-7DA1-459A-819D-9C1D295AD398}" dt="2021-04-25T09:19:59.479" v="348" actId="478"/>
          <ac:picMkLst>
            <pc:docMk/>
            <pc:sldMk cId="3271830750" sldId="2062"/>
            <ac:picMk id="11" creationId="{96C5A547-FF79-431B-83C3-340A88E1C8DC}"/>
          </ac:picMkLst>
        </pc:picChg>
        <pc:picChg chg="del">
          <ac:chgData name="Yoav Guez" userId="88711f61-4254-4b21-a04c-6c123678efaf" providerId="ADAL" clId="{0DCFE2A6-7DA1-459A-819D-9C1D295AD398}" dt="2021-04-25T09:19:59.479" v="348" actId="478"/>
          <ac:picMkLst>
            <pc:docMk/>
            <pc:sldMk cId="3271830750" sldId="2062"/>
            <ac:picMk id="12" creationId="{A23E0DF6-51F8-48D8-A362-460FCB3AEC8B}"/>
          </ac:picMkLst>
        </pc:picChg>
        <pc:picChg chg="mod">
          <ac:chgData name="Yoav Guez" userId="88711f61-4254-4b21-a04c-6c123678efaf" providerId="ADAL" clId="{0DCFE2A6-7DA1-459A-819D-9C1D295AD398}" dt="2021-04-25T09:20:18.445" v="368" actId="1076"/>
          <ac:picMkLst>
            <pc:docMk/>
            <pc:sldMk cId="3271830750" sldId="2062"/>
            <ac:picMk id="15" creationId="{ED02BABD-4C7D-490E-ADB7-0C1E34FE60FB}"/>
          </ac:picMkLst>
        </pc:picChg>
        <pc:picChg chg="add mod">
          <ac:chgData name="Yoav Guez" userId="88711f61-4254-4b21-a04c-6c123678efaf" providerId="ADAL" clId="{0DCFE2A6-7DA1-459A-819D-9C1D295AD398}" dt="2021-04-25T09:24:09.229" v="579" actId="1076"/>
          <ac:picMkLst>
            <pc:docMk/>
            <pc:sldMk cId="3271830750" sldId="2062"/>
            <ac:picMk id="20" creationId="{415EA4EB-57D3-4338-827D-1EB185547032}"/>
          </ac:picMkLst>
        </pc:picChg>
        <pc:picChg chg="add mod">
          <ac:chgData name="Yoav Guez" userId="88711f61-4254-4b21-a04c-6c123678efaf" providerId="ADAL" clId="{0DCFE2A6-7DA1-459A-819D-9C1D295AD398}" dt="2021-04-25T09:24:09.229" v="579" actId="1076"/>
          <ac:picMkLst>
            <pc:docMk/>
            <pc:sldMk cId="3271830750" sldId="2062"/>
            <ac:picMk id="1026" creationId="{7907ED93-EB60-45D4-B279-0EF1D5CABCF4}"/>
          </ac:picMkLst>
        </pc:picChg>
        <pc:picChg chg="add mod">
          <ac:chgData name="Yoav Guez" userId="88711f61-4254-4b21-a04c-6c123678efaf" providerId="ADAL" clId="{0DCFE2A6-7DA1-459A-819D-9C1D295AD398}" dt="2021-04-25T09:24:09.229" v="579" actId="1076"/>
          <ac:picMkLst>
            <pc:docMk/>
            <pc:sldMk cId="3271830750" sldId="2062"/>
            <ac:picMk id="1028" creationId="{2A05AF85-B42D-4DD1-B32B-4F23AB2D3809}"/>
          </ac:picMkLst>
        </pc:picChg>
      </pc:sldChg>
      <pc:sldChg chg="modSp add mod ord">
        <pc:chgData name="Yoav Guez" userId="88711f61-4254-4b21-a04c-6c123678efaf" providerId="ADAL" clId="{0DCFE2A6-7DA1-459A-819D-9C1D295AD398}" dt="2021-04-25T12:52:10.912" v="997" actId="20577"/>
        <pc:sldMkLst>
          <pc:docMk/>
          <pc:sldMk cId="2304182630" sldId="2063"/>
        </pc:sldMkLst>
        <pc:spChg chg="mod">
          <ac:chgData name="Yoav Guez" userId="88711f61-4254-4b21-a04c-6c123678efaf" providerId="ADAL" clId="{0DCFE2A6-7DA1-459A-819D-9C1D295AD398}" dt="2021-04-25T12:52:10.912" v="997" actId="20577"/>
          <ac:spMkLst>
            <pc:docMk/>
            <pc:sldMk cId="2304182630" sldId="2063"/>
            <ac:spMk id="4" creationId="{49E15E57-D7B0-4386-816B-F0FDA314B077}"/>
          </ac:spMkLst>
        </pc:spChg>
        <pc:spChg chg="mod">
          <ac:chgData name="Yoav Guez" userId="88711f61-4254-4b21-a04c-6c123678efaf" providerId="ADAL" clId="{0DCFE2A6-7DA1-459A-819D-9C1D295AD398}" dt="2021-04-25T09:27:36.314" v="894" actId="20577"/>
          <ac:spMkLst>
            <pc:docMk/>
            <pc:sldMk cId="2304182630" sldId="2063"/>
            <ac:spMk id="7" creationId="{959CA8A5-C2C3-45C8-B2B6-920660101A6F}"/>
          </ac:spMkLst>
        </pc:spChg>
      </pc:sldChg>
      <pc:sldChg chg="addSp delSp modSp add mod ord">
        <pc:chgData name="Yoav Guez" userId="88711f61-4254-4b21-a04c-6c123678efaf" providerId="ADAL" clId="{0DCFE2A6-7DA1-459A-819D-9C1D295AD398}" dt="2021-04-25T12:54:49.743" v="1026" actId="1076"/>
        <pc:sldMkLst>
          <pc:docMk/>
          <pc:sldMk cId="3869181570" sldId="2064"/>
        </pc:sldMkLst>
        <pc:picChg chg="add mod">
          <ac:chgData name="Yoav Guez" userId="88711f61-4254-4b21-a04c-6c123678efaf" providerId="ADAL" clId="{0DCFE2A6-7DA1-459A-819D-9C1D295AD398}" dt="2021-04-25T12:54:49.743" v="1026" actId="1076"/>
          <ac:picMkLst>
            <pc:docMk/>
            <pc:sldMk cId="3869181570" sldId="2064"/>
            <ac:picMk id="2" creationId="{F1D4F677-FFB1-476A-8530-137EF8BFD4E8}"/>
          </ac:picMkLst>
        </pc:picChg>
        <pc:picChg chg="del">
          <ac:chgData name="Yoav Guez" userId="88711f61-4254-4b21-a04c-6c123678efaf" providerId="ADAL" clId="{0DCFE2A6-7DA1-459A-819D-9C1D295AD398}" dt="2021-04-25T12:54:28.911" v="1020" actId="478"/>
          <ac:picMkLst>
            <pc:docMk/>
            <pc:sldMk cId="3869181570" sldId="2064"/>
            <ac:picMk id="8" creationId="{DD8F5358-9F72-4A7E-A0C7-99D526029EFA}"/>
          </ac:picMkLst>
        </pc:picChg>
      </pc:sldChg>
    </pc:docChg>
  </pc:docChgLst>
  <pc:docChgLst>
    <pc:chgData name="Yoav Guez" userId="88711f61-4254-4b21-a04c-6c123678efaf" providerId="ADAL" clId="{65667132-A458-42AA-B86D-4AAC3873C0D4}"/>
    <pc:docChg chg="undo custSel addSld delSld modSld sldOrd modMainMaster modSection">
      <pc:chgData name="Yoav Guez" userId="88711f61-4254-4b21-a04c-6c123678efaf" providerId="ADAL" clId="{65667132-A458-42AA-B86D-4AAC3873C0D4}" dt="2021-02-28T20:48:27.374" v="2122"/>
      <pc:docMkLst>
        <pc:docMk/>
      </pc:docMkLst>
      <pc:sldChg chg="addSp delSp modSp add mod">
        <pc:chgData name="Yoav Guez" userId="88711f61-4254-4b21-a04c-6c123678efaf" providerId="ADAL" clId="{65667132-A458-42AA-B86D-4AAC3873C0D4}" dt="2021-02-28T20:01:46.260" v="801" actId="1076"/>
        <pc:sldMkLst>
          <pc:docMk/>
          <pc:sldMk cId="873890146" sldId="740"/>
        </pc:sldMkLst>
        <pc:spChg chg="mod">
          <ac:chgData name="Yoav Guez" userId="88711f61-4254-4b21-a04c-6c123678efaf" providerId="ADAL" clId="{65667132-A458-42AA-B86D-4AAC3873C0D4}" dt="2021-02-28T20:01:46.260" v="801" actId="1076"/>
          <ac:spMkLst>
            <pc:docMk/>
            <pc:sldMk cId="873890146" sldId="740"/>
            <ac:spMk id="2" creationId="{00000000-0000-0000-0000-000000000000}"/>
          </ac:spMkLst>
        </pc:spChg>
        <pc:spChg chg="del">
          <ac:chgData name="Yoav Guez" userId="88711f61-4254-4b21-a04c-6c123678efaf" providerId="ADAL" clId="{65667132-A458-42AA-B86D-4AAC3873C0D4}" dt="2021-02-28T20:00:49.893" v="774" actId="478"/>
          <ac:spMkLst>
            <pc:docMk/>
            <pc:sldMk cId="873890146" sldId="740"/>
            <ac:spMk id="7" creationId="{00000000-0000-0000-0000-000000000000}"/>
          </ac:spMkLst>
        </pc:spChg>
        <pc:spChg chg="add mod">
          <ac:chgData name="Yoav Guez" userId="88711f61-4254-4b21-a04c-6c123678efaf" providerId="ADAL" clId="{65667132-A458-42AA-B86D-4AAC3873C0D4}" dt="2021-02-28T20:01:25.492" v="791" actId="1076"/>
          <ac:spMkLst>
            <pc:docMk/>
            <pc:sldMk cId="873890146" sldId="740"/>
            <ac:spMk id="8" creationId="{455E76BE-9DF4-4CB5-9F1A-2262605EA174}"/>
          </ac:spMkLst>
        </pc:spChg>
        <pc:spChg chg="mod">
          <ac:chgData name="Yoav Guez" userId="88711f61-4254-4b21-a04c-6c123678efaf" providerId="ADAL" clId="{65667132-A458-42AA-B86D-4AAC3873C0D4}" dt="2021-02-28T20:01:29.716" v="792" actId="1076"/>
          <ac:spMkLst>
            <pc:docMk/>
            <pc:sldMk cId="873890146" sldId="740"/>
            <ac:spMk id="12" creationId="{00000000-0000-0000-0000-000000000000}"/>
          </ac:spMkLst>
        </pc:spChg>
        <pc:cxnChg chg="mod">
          <ac:chgData name="Yoav Guez" userId="88711f61-4254-4b21-a04c-6c123678efaf" providerId="ADAL" clId="{65667132-A458-42AA-B86D-4AAC3873C0D4}" dt="2021-02-28T20:01:36.619" v="793" actId="208"/>
          <ac:cxnSpMkLst>
            <pc:docMk/>
            <pc:sldMk cId="873890146" sldId="740"/>
            <ac:cxnSpMk id="6" creationId="{00000000-0000-0000-0000-000000000000}"/>
          </ac:cxnSpMkLst>
        </pc:cxnChg>
      </pc:sldChg>
      <pc:sldChg chg="add del">
        <pc:chgData name="Yoav Guez" userId="88711f61-4254-4b21-a04c-6c123678efaf" providerId="ADAL" clId="{65667132-A458-42AA-B86D-4AAC3873C0D4}" dt="2021-02-28T20:01:59.492" v="803" actId="47"/>
        <pc:sldMkLst>
          <pc:docMk/>
          <pc:sldMk cId="961759331" sldId="743"/>
        </pc:sldMkLst>
      </pc:sldChg>
      <pc:sldChg chg="addSp delSp modSp add mod ord modAnim">
        <pc:chgData name="Yoav Guez" userId="88711f61-4254-4b21-a04c-6c123678efaf" providerId="ADAL" clId="{65667132-A458-42AA-B86D-4AAC3873C0D4}" dt="2021-02-28T19:52:00.363" v="550" actId="2085"/>
        <pc:sldMkLst>
          <pc:docMk/>
          <pc:sldMk cId="1566585750" sldId="764"/>
        </pc:sldMkLst>
        <pc:spChg chg="add del mod ord">
          <ac:chgData name="Yoav Guez" userId="88711f61-4254-4b21-a04c-6c123678efaf" providerId="ADAL" clId="{65667132-A458-42AA-B86D-4AAC3873C0D4}" dt="2021-02-28T19:51:54.653" v="549" actId="1076"/>
          <ac:spMkLst>
            <pc:docMk/>
            <pc:sldMk cId="1566585750" sldId="764"/>
            <ac:spMk id="2" creationId="{00000000-0000-0000-0000-000000000000}"/>
          </ac:spMkLst>
        </pc:spChg>
        <pc:spChg chg="add mod ord">
          <ac:chgData name="Yoav Guez" userId="88711f61-4254-4b21-a04c-6c123678efaf" providerId="ADAL" clId="{65667132-A458-42AA-B86D-4AAC3873C0D4}" dt="2021-02-28T19:50:31.911" v="520" actId="1076"/>
          <ac:spMkLst>
            <pc:docMk/>
            <pc:sldMk cId="1566585750" sldId="764"/>
            <ac:spMk id="5" creationId="{98C69976-DB10-408C-B58B-3791ABEB07B8}"/>
          </ac:spMkLst>
        </pc:spChg>
        <pc:spChg chg="mod">
          <ac:chgData name="Yoav Guez" userId="88711f61-4254-4b21-a04c-6c123678efaf" providerId="ADAL" clId="{65667132-A458-42AA-B86D-4AAC3873C0D4}" dt="2021-02-28T19:51:18.882" v="538"/>
          <ac:spMkLst>
            <pc:docMk/>
            <pc:sldMk cId="1566585750" sldId="764"/>
            <ac:spMk id="10" creationId="{A1CD3FF8-7ECB-4B0A-8596-8DA47E20D2F1}"/>
          </ac:spMkLst>
        </pc:spChg>
        <pc:spChg chg="add mod">
          <ac:chgData name="Yoav Guez" userId="88711f61-4254-4b21-a04c-6c123678efaf" providerId="ADAL" clId="{65667132-A458-42AA-B86D-4AAC3873C0D4}" dt="2021-02-28T19:52:00.363" v="550" actId="2085"/>
          <ac:spMkLst>
            <pc:docMk/>
            <pc:sldMk cId="1566585750" sldId="764"/>
            <ac:spMk id="11" creationId="{B2C7C786-3314-456A-A222-2B58F1DA0C32}"/>
          </ac:spMkLst>
        </pc:spChg>
        <pc:grpChg chg="add del mod">
          <ac:chgData name="Yoav Guez" userId="88711f61-4254-4b21-a04c-6c123678efaf" providerId="ADAL" clId="{65667132-A458-42AA-B86D-4AAC3873C0D4}" dt="2021-02-28T19:51:23.166" v="540" actId="478"/>
          <ac:grpSpMkLst>
            <pc:docMk/>
            <pc:sldMk cId="1566585750" sldId="764"/>
            <ac:grpSpMk id="8" creationId="{F80A8608-625F-4C5E-BA4B-B963CCF945F4}"/>
          </ac:grpSpMkLst>
        </pc:grpChg>
        <pc:picChg chg="add mod">
          <ac:chgData name="Yoav Guez" userId="88711f61-4254-4b21-a04c-6c123678efaf" providerId="ADAL" clId="{65667132-A458-42AA-B86D-4AAC3873C0D4}" dt="2021-02-28T19:48:41.662" v="490" actId="27614"/>
          <ac:picMkLst>
            <pc:docMk/>
            <pc:sldMk cId="1566585750" sldId="764"/>
            <ac:picMk id="4" creationId="{A6067B37-4317-46EB-A651-828F9CFC7F2A}"/>
          </ac:picMkLst>
        </pc:picChg>
        <pc:picChg chg="add mod">
          <ac:chgData name="Yoav Guez" userId="88711f61-4254-4b21-a04c-6c123678efaf" providerId="ADAL" clId="{65667132-A458-42AA-B86D-4AAC3873C0D4}" dt="2021-02-28T19:49:27.980" v="498" actId="1076"/>
          <ac:picMkLst>
            <pc:docMk/>
            <pc:sldMk cId="1566585750" sldId="764"/>
            <ac:picMk id="6" creationId="{36EC8D61-9750-4A7A-8F5D-1F16B853B5BB}"/>
          </ac:picMkLst>
        </pc:picChg>
        <pc:picChg chg="add mod">
          <ac:chgData name="Yoav Guez" userId="88711f61-4254-4b21-a04c-6c123678efaf" providerId="ADAL" clId="{65667132-A458-42AA-B86D-4AAC3873C0D4}" dt="2021-02-28T19:50:54.909" v="525" actId="1076"/>
          <ac:picMkLst>
            <pc:docMk/>
            <pc:sldMk cId="1566585750" sldId="764"/>
            <ac:picMk id="7" creationId="{A4A8AC85-45FA-4D61-8FC1-F27F50583DC3}"/>
          </ac:picMkLst>
        </pc:picChg>
        <pc:picChg chg="mod">
          <ac:chgData name="Yoav Guez" userId="88711f61-4254-4b21-a04c-6c123678efaf" providerId="ADAL" clId="{65667132-A458-42AA-B86D-4AAC3873C0D4}" dt="2021-02-28T19:51:18.882" v="538"/>
          <ac:picMkLst>
            <pc:docMk/>
            <pc:sldMk cId="1566585750" sldId="764"/>
            <ac:picMk id="9" creationId="{93470BC0-0C77-483D-AA5E-EFC34C365682}"/>
          </ac:picMkLst>
        </pc:picChg>
      </pc:sldChg>
      <pc:sldChg chg="addSp delSp modSp add mod modNotesTx">
        <pc:chgData name="Yoav Guez" userId="88711f61-4254-4b21-a04c-6c123678efaf" providerId="ADAL" clId="{65667132-A458-42AA-B86D-4AAC3873C0D4}" dt="2021-02-28T20:04:19.510" v="826" actId="6549"/>
        <pc:sldMkLst>
          <pc:docMk/>
          <pc:sldMk cId="2385075988" sldId="768"/>
        </pc:sldMkLst>
        <pc:spChg chg="mod">
          <ac:chgData name="Yoav Guez" userId="88711f61-4254-4b21-a04c-6c123678efaf" providerId="ADAL" clId="{65667132-A458-42AA-B86D-4AAC3873C0D4}" dt="2021-02-28T20:04:08.476" v="825" actId="14100"/>
          <ac:spMkLst>
            <pc:docMk/>
            <pc:sldMk cId="2385075988" sldId="768"/>
            <ac:spMk id="2" creationId="{06CBEA0E-6423-4A16-8D72-017694123D3B}"/>
          </ac:spMkLst>
        </pc:spChg>
        <pc:picChg chg="add mod">
          <ac:chgData name="Yoav Guez" userId="88711f61-4254-4b21-a04c-6c123678efaf" providerId="ADAL" clId="{65667132-A458-42AA-B86D-4AAC3873C0D4}" dt="2021-02-28T20:02:52.572" v="812" actId="1076"/>
          <ac:picMkLst>
            <pc:docMk/>
            <pc:sldMk cId="2385075988" sldId="768"/>
            <ac:picMk id="3" creationId="{55507433-27BE-4E52-9EE2-D3345EA1630E}"/>
          </ac:picMkLst>
        </pc:picChg>
        <pc:picChg chg="del mod">
          <ac:chgData name="Yoav Guez" userId="88711f61-4254-4b21-a04c-6c123678efaf" providerId="ADAL" clId="{65667132-A458-42AA-B86D-4AAC3873C0D4}" dt="2021-02-28T20:02:21.501" v="806" actId="478"/>
          <ac:picMkLst>
            <pc:docMk/>
            <pc:sldMk cId="2385075988" sldId="768"/>
            <ac:picMk id="4098" creationId="{E7FBF83E-1744-4639-9661-B0D2A1D844EB}"/>
          </ac:picMkLst>
        </pc:picChg>
      </pc:sldChg>
      <pc:sldChg chg="add del">
        <pc:chgData name="Yoav Guez" userId="88711f61-4254-4b21-a04c-6c123678efaf" providerId="ADAL" clId="{65667132-A458-42AA-B86D-4AAC3873C0D4}" dt="2021-02-28T20:08:18.109" v="897" actId="47"/>
        <pc:sldMkLst>
          <pc:docMk/>
          <pc:sldMk cId="2313065689" sldId="769"/>
        </pc:sldMkLst>
      </pc:sldChg>
      <pc:sldChg chg="add del">
        <pc:chgData name="Yoav Guez" userId="88711f61-4254-4b21-a04c-6c123678efaf" providerId="ADAL" clId="{65667132-A458-42AA-B86D-4AAC3873C0D4}" dt="2021-02-28T20:13:44.420" v="1215" actId="47"/>
        <pc:sldMkLst>
          <pc:docMk/>
          <pc:sldMk cId="1984441639" sldId="770"/>
        </pc:sldMkLst>
      </pc:sldChg>
      <pc:sldChg chg="modSp add del">
        <pc:chgData name="Yoav Guez" userId="88711f61-4254-4b21-a04c-6c123678efaf" providerId="ADAL" clId="{65667132-A458-42AA-B86D-4AAC3873C0D4}" dt="2021-02-28T20:17:00.348" v="1476" actId="47"/>
        <pc:sldMkLst>
          <pc:docMk/>
          <pc:sldMk cId="83659729" sldId="771"/>
        </pc:sldMkLst>
        <pc:picChg chg="mod">
          <ac:chgData name="Yoav Guez" userId="88711f61-4254-4b21-a04c-6c123678efaf" providerId="ADAL" clId="{65667132-A458-42AA-B86D-4AAC3873C0D4}" dt="2021-02-28T20:15:31.582" v="1349" actId="1076"/>
          <ac:picMkLst>
            <pc:docMk/>
            <pc:sldMk cId="83659729" sldId="771"/>
            <ac:picMk id="4098" creationId="{E7FBF83E-1744-4639-9661-B0D2A1D844EB}"/>
          </ac:picMkLst>
        </pc:picChg>
      </pc:sldChg>
      <pc:sldChg chg="add del">
        <pc:chgData name="Yoav Guez" userId="88711f61-4254-4b21-a04c-6c123678efaf" providerId="ADAL" clId="{65667132-A458-42AA-B86D-4AAC3873C0D4}" dt="2021-02-28T20:13:19.102" v="1202" actId="47"/>
        <pc:sldMkLst>
          <pc:docMk/>
          <pc:sldMk cId="3285122176" sldId="772"/>
        </pc:sldMkLst>
      </pc:sldChg>
      <pc:sldChg chg="delSp modSp add mod ord delAnim">
        <pc:chgData name="Yoav Guez" userId="88711f61-4254-4b21-a04c-6c123678efaf" providerId="ADAL" clId="{65667132-A458-42AA-B86D-4AAC3873C0D4}" dt="2021-02-28T20:29:45.917" v="1717" actId="20577"/>
        <pc:sldMkLst>
          <pc:docMk/>
          <pc:sldMk cId="2629214209" sldId="773"/>
        </pc:sldMkLst>
        <pc:spChg chg="mod">
          <ac:chgData name="Yoav Guez" userId="88711f61-4254-4b21-a04c-6c123678efaf" providerId="ADAL" clId="{65667132-A458-42AA-B86D-4AAC3873C0D4}" dt="2021-02-28T20:29:45.917" v="1717" actId="20577"/>
          <ac:spMkLst>
            <pc:docMk/>
            <pc:sldMk cId="2629214209" sldId="773"/>
            <ac:spMk id="12" creationId="{FB7D6D81-4052-450D-B24F-EB609BEA4CDB}"/>
          </ac:spMkLst>
        </pc:spChg>
        <pc:spChg chg="del">
          <ac:chgData name="Yoav Guez" userId="88711f61-4254-4b21-a04c-6c123678efaf" providerId="ADAL" clId="{65667132-A458-42AA-B86D-4AAC3873C0D4}" dt="2021-02-28T20:22:07.749" v="1617" actId="478"/>
          <ac:spMkLst>
            <pc:docMk/>
            <pc:sldMk cId="2629214209" sldId="773"/>
            <ac:spMk id="13" creationId="{46528761-7718-498B-B18F-5FD76A903952}"/>
          </ac:spMkLst>
        </pc:spChg>
        <pc:spChg chg="del">
          <ac:chgData name="Yoav Guez" userId="88711f61-4254-4b21-a04c-6c123678efaf" providerId="ADAL" clId="{65667132-A458-42AA-B86D-4AAC3873C0D4}" dt="2021-02-28T20:22:08.846" v="1618" actId="478"/>
          <ac:spMkLst>
            <pc:docMk/>
            <pc:sldMk cId="2629214209" sldId="773"/>
            <ac:spMk id="21" creationId="{83719B9D-02A2-4FF4-8761-757120B3AFCD}"/>
          </ac:spMkLst>
        </pc:spChg>
        <pc:spChg chg="del">
          <ac:chgData name="Yoav Guez" userId="88711f61-4254-4b21-a04c-6c123678efaf" providerId="ADAL" clId="{65667132-A458-42AA-B86D-4AAC3873C0D4}" dt="2021-02-28T20:22:09.508" v="1619" actId="478"/>
          <ac:spMkLst>
            <pc:docMk/>
            <pc:sldMk cId="2629214209" sldId="773"/>
            <ac:spMk id="22" creationId="{9987E6F8-A63F-47A1-BC41-7E31101C753A}"/>
          </ac:spMkLst>
        </pc:spChg>
      </pc:sldChg>
      <pc:sldChg chg="add del">
        <pc:chgData name="Yoav Guez" userId="88711f61-4254-4b21-a04c-6c123678efaf" providerId="ADAL" clId="{65667132-A458-42AA-B86D-4AAC3873C0D4}" dt="2021-02-28T20:29:53.836" v="1718" actId="47"/>
        <pc:sldMkLst>
          <pc:docMk/>
          <pc:sldMk cId="1642831338" sldId="787"/>
        </pc:sldMkLst>
      </pc:sldChg>
      <pc:sldChg chg="add del">
        <pc:chgData name="Yoav Guez" userId="88711f61-4254-4b21-a04c-6c123678efaf" providerId="ADAL" clId="{65667132-A458-42AA-B86D-4AAC3873C0D4}" dt="2021-02-28T20:01:50.458" v="802" actId="47"/>
        <pc:sldMkLst>
          <pc:docMk/>
          <pc:sldMk cId="3597260049" sldId="789"/>
        </pc:sldMkLst>
      </pc:sldChg>
      <pc:sldChg chg="modSp add mod">
        <pc:chgData name="Yoav Guez" userId="88711f61-4254-4b21-a04c-6c123678efaf" providerId="ADAL" clId="{65667132-A458-42AA-B86D-4AAC3873C0D4}" dt="2021-02-28T20:39:15.852" v="2069" actId="14100"/>
        <pc:sldMkLst>
          <pc:docMk/>
          <pc:sldMk cId="2005732573" sldId="798"/>
        </pc:sldMkLst>
        <pc:spChg chg="mod">
          <ac:chgData name="Yoav Guez" userId="88711f61-4254-4b21-a04c-6c123678efaf" providerId="ADAL" clId="{65667132-A458-42AA-B86D-4AAC3873C0D4}" dt="2021-02-28T20:39:15.852" v="2069" actId="14100"/>
          <ac:spMkLst>
            <pc:docMk/>
            <pc:sldMk cId="2005732573" sldId="798"/>
            <ac:spMk id="5" creationId="{410458F0-2891-46A1-98D5-5797493EABEA}"/>
          </ac:spMkLst>
        </pc:spChg>
      </pc:sldChg>
      <pc:sldChg chg="modSp add mod">
        <pc:chgData name="Yoav Guez" userId="88711f61-4254-4b21-a04c-6c123678efaf" providerId="ADAL" clId="{65667132-A458-42AA-B86D-4AAC3873C0D4}" dt="2021-02-28T20:39:21.043" v="2071" actId="14100"/>
        <pc:sldMkLst>
          <pc:docMk/>
          <pc:sldMk cId="4041844869" sldId="799"/>
        </pc:sldMkLst>
        <pc:spChg chg="mod">
          <ac:chgData name="Yoav Guez" userId="88711f61-4254-4b21-a04c-6c123678efaf" providerId="ADAL" clId="{65667132-A458-42AA-B86D-4AAC3873C0D4}" dt="2021-02-28T20:39:21.043" v="2071" actId="14100"/>
          <ac:spMkLst>
            <pc:docMk/>
            <pc:sldMk cId="4041844869" sldId="799"/>
            <ac:spMk id="5" creationId="{410458F0-2891-46A1-98D5-5797493EABEA}"/>
          </ac:spMkLst>
        </pc:spChg>
      </pc:sldChg>
      <pc:sldChg chg="add del">
        <pc:chgData name="Yoav Guez" userId="88711f61-4254-4b21-a04c-6c123678efaf" providerId="ADAL" clId="{65667132-A458-42AA-B86D-4AAC3873C0D4}" dt="2021-02-28T20:30:02.396" v="1719" actId="47"/>
        <pc:sldMkLst>
          <pc:docMk/>
          <pc:sldMk cId="3301802887" sldId="800"/>
        </pc:sldMkLst>
      </pc:sldChg>
      <pc:sldChg chg="addSp delSp modSp add mod delAnim modAnim">
        <pc:chgData name="Yoav Guez" userId="88711f61-4254-4b21-a04c-6c123678efaf" providerId="ADAL" clId="{65667132-A458-42AA-B86D-4AAC3873C0D4}" dt="2021-02-28T19:57:49.598" v="712" actId="404"/>
        <pc:sldMkLst>
          <pc:docMk/>
          <pc:sldMk cId="390703796" sldId="802"/>
        </pc:sldMkLst>
        <pc:spChg chg="mod">
          <ac:chgData name="Yoav Guez" userId="88711f61-4254-4b21-a04c-6c123678efaf" providerId="ADAL" clId="{65667132-A458-42AA-B86D-4AAC3873C0D4}" dt="2021-02-28T19:57:49.598" v="712" actId="404"/>
          <ac:spMkLst>
            <pc:docMk/>
            <pc:sldMk cId="390703796" sldId="802"/>
            <ac:spMk id="5" creationId="{A016F86A-FF96-4392-BC31-2A9FDEFE8093}"/>
          </ac:spMkLst>
        </pc:spChg>
        <pc:spChg chg="mod">
          <ac:chgData name="Yoav Guez" userId="88711f61-4254-4b21-a04c-6c123678efaf" providerId="ADAL" clId="{65667132-A458-42AA-B86D-4AAC3873C0D4}" dt="2021-02-28T19:54:29.533" v="680" actId="20577"/>
          <ac:spMkLst>
            <pc:docMk/>
            <pc:sldMk cId="390703796" sldId="802"/>
            <ac:spMk id="8" creationId="{22283399-06B0-4A07-AF3A-D1F8A5CA4176}"/>
          </ac:spMkLst>
        </pc:spChg>
        <pc:spChg chg="mod">
          <ac:chgData name="Yoav Guez" userId="88711f61-4254-4b21-a04c-6c123678efaf" providerId="ADAL" clId="{65667132-A458-42AA-B86D-4AAC3873C0D4}" dt="2021-02-28T19:53:44.057" v="639" actId="20577"/>
          <ac:spMkLst>
            <pc:docMk/>
            <pc:sldMk cId="390703796" sldId="802"/>
            <ac:spMk id="10" creationId="{00000000-0000-0000-0000-000000000000}"/>
          </ac:spMkLst>
        </pc:spChg>
        <pc:spChg chg="mod">
          <ac:chgData name="Yoav Guez" userId="88711f61-4254-4b21-a04c-6c123678efaf" providerId="ADAL" clId="{65667132-A458-42AA-B86D-4AAC3873C0D4}" dt="2021-02-28T19:54:26.653" v="678" actId="20577"/>
          <ac:spMkLst>
            <pc:docMk/>
            <pc:sldMk cId="390703796" sldId="802"/>
            <ac:spMk id="11" creationId="{3F16E4C8-BCC1-4716-A1E4-B77A79335722}"/>
          </ac:spMkLst>
        </pc:spChg>
        <pc:spChg chg="add mod">
          <ac:chgData name="Yoav Guez" userId="88711f61-4254-4b21-a04c-6c123678efaf" providerId="ADAL" clId="{65667132-A458-42AA-B86D-4AAC3873C0D4}" dt="2021-02-28T19:57:33.775" v="706" actId="122"/>
          <ac:spMkLst>
            <pc:docMk/>
            <pc:sldMk cId="390703796" sldId="802"/>
            <ac:spMk id="16" creationId="{167A26C2-5257-461D-B086-8B21AD0E4697}"/>
          </ac:spMkLst>
        </pc:spChg>
        <pc:spChg chg="mod">
          <ac:chgData name="Yoav Guez" userId="88711f61-4254-4b21-a04c-6c123678efaf" providerId="ADAL" clId="{65667132-A458-42AA-B86D-4AAC3873C0D4}" dt="2021-02-28T19:57:33.775" v="706" actId="122"/>
          <ac:spMkLst>
            <pc:docMk/>
            <pc:sldMk cId="390703796" sldId="802"/>
            <ac:spMk id="18" creationId="{A7050714-3D73-4DA4-9E51-286E19231B25}"/>
          </ac:spMkLst>
        </pc:spChg>
        <pc:spChg chg="add mod">
          <ac:chgData name="Yoav Guez" userId="88711f61-4254-4b21-a04c-6c123678efaf" providerId="ADAL" clId="{65667132-A458-42AA-B86D-4AAC3873C0D4}" dt="2021-02-28T19:57:42.900" v="709" actId="1076"/>
          <ac:spMkLst>
            <pc:docMk/>
            <pc:sldMk cId="390703796" sldId="802"/>
            <ac:spMk id="23" creationId="{E1E80E7D-1817-4DB3-B4E0-8BE18E784300}"/>
          </ac:spMkLst>
        </pc:spChg>
        <pc:spChg chg="del mod topLvl">
          <ac:chgData name="Yoav Guez" userId="88711f61-4254-4b21-a04c-6c123678efaf" providerId="ADAL" clId="{65667132-A458-42AA-B86D-4AAC3873C0D4}" dt="2021-02-28T19:55:06.918" v="686" actId="478"/>
          <ac:spMkLst>
            <pc:docMk/>
            <pc:sldMk cId="390703796" sldId="802"/>
            <ac:spMk id="26" creationId="{945C18D8-F824-4256-B58B-3750713D3C06}"/>
          </ac:spMkLst>
        </pc:spChg>
        <pc:spChg chg="del mod topLvl">
          <ac:chgData name="Yoav Guez" userId="88711f61-4254-4b21-a04c-6c123678efaf" providerId="ADAL" clId="{65667132-A458-42AA-B86D-4AAC3873C0D4}" dt="2021-02-28T19:55:27.637" v="694" actId="478"/>
          <ac:spMkLst>
            <pc:docMk/>
            <pc:sldMk cId="390703796" sldId="802"/>
            <ac:spMk id="29" creationId="{9837140A-432A-42FA-A328-1C8B3756E6CA}"/>
          </ac:spMkLst>
        </pc:spChg>
        <pc:grpChg chg="del">
          <ac:chgData name="Yoav Guez" userId="88711f61-4254-4b21-a04c-6c123678efaf" providerId="ADAL" clId="{65667132-A458-42AA-B86D-4AAC3873C0D4}" dt="2021-02-28T19:53:01.981" v="598" actId="478"/>
          <ac:grpSpMkLst>
            <pc:docMk/>
            <pc:sldMk cId="390703796" sldId="802"/>
            <ac:grpSpMk id="17" creationId="{1CC88F3B-49C9-42B4-BCCD-B3B1FAEB36F5}"/>
          </ac:grpSpMkLst>
        </pc:grpChg>
        <pc:grpChg chg="del">
          <ac:chgData name="Yoav Guez" userId="88711f61-4254-4b21-a04c-6c123678efaf" providerId="ADAL" clId="{65667132-A458-42AA-B86D-4AAC3873C0D4}" dt="2021-02-28T19:53:02.700" v="599" actId="478"/>
          <ac:grpSpMkLst>
            <pc:docMk/>
            <pc:sldMk cId="390703796" sldId="802"/>
            <ac:grpSpMk id="19" creationId="{B282DA4E-C049-4A5B-8C99-FF86CDDC4961}"/>
          </ac:grpSpMkLst>
        </pc:grpChg>
        <pc:grpChg chg="add del mod">
          <ac:chgData name="Yoav Guez" userId="88711f61-4254-4b21-a04c-6c123678efaf" providerId="ADAL" clId="{65667132-A458-42AA-B86D-4AAC3873C0D4}" dt="2021-02-28T19:55:06.918" v="686" actId="478"/>
          <ac:grpSpMkLst>
            <pc:docMk/>
            <pc:sldMk cId="390703796" sldId="802"/>
            <ac:grpSpMk id="24" creationId="{93F7472F-C09F-4C08-BF77-6D52AF93B185}"/>
          </ac:grpSpMkLst>
        </pc:grpChg>
        <pc:grpChg chg="add del mod">
          <ac:chgData name="Yoav Guez" userId="88711f61-4254-4b21-a04c-6c123678efaf" providerId="ADAL" clId="{65667132-A458-42AA-B86D-4AAC3873C0D4}" dt="2021-02-28T19:55:27.637" v="694" actId="478"/>
          <ac:grpSpMkLst>
            <pc:docMk/>
            <pc:sldMk cId="390703796" sldId="802"/>
            <ac:grpSpMk id="27" creationId="{C6C66126-3146-4D1A-AF84-B2285BD4C689}"/>
          </ac:grpSpMkLst>
        </pc:grpChg>
        <pc:picChg chg="mod topLvl">
          <ac:chgData name="Yoav Guez" userId="88711f61-4254-4b21-a04c-6c123678efaf" providerId="ADAL" clId="{65667132-A458-42AA-B86D-4AAC3873C0D4}" dt="2021-02-28T19:55:11.204" v="688" actId="1076"/>
          <ac:picMkLst>
            <pc:docMk/>
            <pc:sldMk cId="390703796" sldId="802"/>
            <ac:picMk id="25" creationId="{DE84A47E-12AF-48BE-9C79-89B8D08E7488}"/>
          </ac:picMkLst>
        </pc:picChg>
        <pc:picChg chg="mod topLvl">
          <ac:chgData name="Yoav Guez" userId="88711f61-4254-4b21-a04c-6c123678efaf" providerId="ADAL" clId="{65667132-A458-42AA-B86D-4AAC3873C0D4}" dt="2021-02-28T19:55:27.637" v="694" actId="478"/>
          <ac:picMkLst>
            <pc:docMk/>
            <pc:sldMk cId="390703796" sldId="802"/>
            <ac:picMk id="28" creationId="{F59F6849-9F44-4D99-829F-ACF9D990E85C}"/>
          </ac:picMkLst>
        </pc:picChg>
        <pc:picChg chg="add mod">
          <ac:chgData name="Yoav Guez" userId="88711f61-4254-4b21-a04c-6c123678efaf" providerId="ADAL" clId="{65667132-A458-42AA-B86D-4AAC3873C0D4}" dt="2021-02-28T19:57:40.779" v="708" actId="1076"/>
          <ac:picMkLst>
            <pc:docMk/>
            <pc:sldMk cId="390703796" sldId="802"/>
            <ac:picMk id="1026" creationId="{DB0FA06A-78DE-44E3-9039-4E426E027A6B}"/>
          </ac:picMkLst>
        </pc:picChg>
        <pc:picChg chg="del">
          <ac:chgData name="Yoav Guez" userId="88711f61-4254-4b21-a04c-6c123678efaf" providerId="ADAL" clId="{65667132-A458-42AA-B86D-4AAC3873C0D4}" dt="2021-02-28T19:47:22.683" v="399" actId="478"/>
          <ac:picMkLst>
            <pc:docMk/>
            <pc:sldMk cId="390703796" sldId="802"/>
            <ac:picMk id="3076" creationId="{557CB8DB-FF89-4136-9F73-051F65429830}"/>
          </ac:picMkLst>
        </pc:picChg>
      </pc:sldChg>
      <pc:sldChg chg="modSp add del mod">
        <pc:chgData name="Yoav Guez" userId="88711f61-4254-4b21-a04c-6c123678efaf" providerId="ADAL" clId="{65667132-A458-42AA-B86D-4AAC3873C0D4}" dt="2021-02-28T20:17:33.815" v="1486" actId="47"/>
        <pc:sldMkLst>
          <pc:docMk/>
          <pc:sldMk cId="401884732" sldId="807"/>
        </pc:sldMkLst>
        <pc:spChg chg="mod">
          <ac:chgData name="Yoav Guez" userId="88711f61-4254-4b21-a04c-6c123678efaf" providerId="ADAL" clId="{65667132-A458-42AA-B86D-4AAC3873C0D4}" dt="2021-02-28T20:17:04.300" v="1477" actId="1076"/>
          <ac:spMkLst>
            <pc:docMk/>
            <pc:sldMk cId="401884732" sldId="807"/>
            <ac:spMk id="7" creationId="{DC25FF29-7F89-491A-95F5-835A3EB1E7AC}"/>
          </ac:spMkLst>
        </pc:spChg>
      </pc:sldChg>
      <pc:sldChg chg="addSp delSp modSp add mod">
        <pc:chgData name="Yoav Guez" userId="88711f61-4254-4b21-a04c-6c123678efaf" providerId="ADAL" clId="{65667132-A458-42AA-B86D-4AAC3873C0D4}" dt="2021-02-28T20:29:32.742" v="1714"/>
        <pc:sldMkLst>
          <pc:docMk/>
          <pc:sldMk cId="3530151502" sldId="808"/>
        </pc:sldMkLst>
        <pc:spChg chg="mod">
          <ac:chgData name="Yoav Guez" userId="88711f61-4254-4b21-a04c-6c123678efaf" providerId="ADAL" clId="{65667132-A458-42AA-B86D-4AAC3873C0D4}" dt="2021-02-28T20:29:32.742" v="1714"/>
          <ac:spMkLst>
            <pc:docMk/>
            <pc:sldMk cId="3530151502" sldId="808"/>
            <ac:spMk id="2" creationId="{06CBEA0E-6423-4A16-8D72-017694123D3B}"/>
          </ac:spMkLst>
        </pc:spChg>
        <pc:spChg chg="del">
          <ac:chgData name="Yoav Guez" userId="88711f61-4254-4b21-a04c-6c123678efaf" providerId="ADAL" clId="{65667132-A458-42AA-B86D-4AAC3873C0D4}" dt="2021-02-28T20:17:48.428" v="1488" actId="478"/>
          <ac:spMkLst>
            <pc:docMk/>
            <pc:sldMk cId="3530151502" sldId="808"/>
            <ac:spMk id="5" creationId="{8C76750A-8B62-4A3E-89C7-D8853E9AD3DF}"/>
          </ac:spMkLst>
        </pc:spChg>
        <pc:picChg chg="del">
          <ac:chgData name="Yoav Guez" userId="88711f61-4254-4b21-a04c-6c123678efaf" providerId="ADAL" clId="{65667132-A458-42AA-B86D-4AAC3873C0D4}" dt="2021-02-28T20:19:11.876" v="1508" actId="478"/>
          <ac:picMkLst>
            <pc:docMk/>
            <pc:sldMk cId="3530151502" sldId="808"/>
            <ac:picMk id="6" creationId="{8ADD12B9-12E7-4EFE-9D7C-0560EB5B139A}"/>
          </ac:picMkLst>
        </pc:picChg>
        <pc:picChg chg="del">
          <ac:chgData name="Yoav Guez" userId="88711f61-4254-4b21-a04c-6c123678efaf" providerId="ADAL" clId="{65667132-A458-42AA-B86D-4AAC3873C0D4}" dt="2021-02-28T20:17:48.428" v="1488" actId="478"/>
          <ac:picMkLst>
            <pc:docMk/>
            <pc:sldMk cId="3530151502" sldId="808"/>
            <ac:picMk id="8" creationId="{96830583-A743-4D23-9AE2-44410D10194B}"/>
          </ac:picMkLst>
        </pc:picChg>
        <pc:picChg chg="del">
          <ac:chgData name="Yoav Guez" userId="88711f61-4254-4b21-a04c-6c123678efaf" providerId="ADAL" clId="{65667132-A458-42AA-B86D-4AAC3873C0D4}" dt="2021-02-28T20:17:48.428" v="1488" actId="478"/>
          <ac:picMkLst>
            <pc:docMk/>
            <pc:sldMk cId="3530151502" sldId="808"/>
            <ac:picMk id="4098" creationId="{E7FBF83E-1744-4639-9661-B0D2A1D844EB}"/>
          </ac:picMkLst>
        </pc:picChg>
        <pc:picChg chg="add mod">
          <ac:chgData name="Yoav Guez" userId="88711f61-4254-4b21-a04c-6c123678efaf" providerId="ADAL" clId="{65667132-A458-42AA-B86D-4AAC3873C0D4}" dt="2021-02-28T20:27:25.203" v="1686" actId="1076"/>
          <ac:picMkLst>
            <pc:docMk/>
            <pc:sldMk cId="3530151502" sldId="808"/>
            <ac:picMk id="5122" creationId="{4E84D4CF-6442-458E-9524-E0346A4F7C5E}"/>
          </ac:picMkLst>
        </pc:picChg>
      </pc:sldChg>
      <pc:sldChg chg="modSp add del mod">
        <pc:chgData name="Yoav Guez" userId="88711f61-4254-4b21-a04c-6c123678efaf" providerId="ADAL" clId="{65667132-A458-42AA-B86D-4AAC3873C0D4}" dt="2021-02-28T20:31:14.537" v="1822" actId="47"/>
        <pc:sldMkLst>
          <pc:docMk/>
          <pc:sldMk cId="1005124445" sldId="810"/>
        </pc:sldMkLst>
        <pc:spChg chg="mod">
          <ac:chgData name="Yoav Guez" userId="88711f61-4254-4b21-a04c-6c123678efaf" providerId="ADAL" clId="{65667132-A458-42AA-B86D-4AAC3873C0D4}" dt="2021-02-28T20:30:19.291" v="1722" actId="14100"/>
          <ac:spMkLst>
            <pc:docMk/>
            <pc:sldMk cId="1005124445" sldId="810"/>
            <ac:spMk id="6" creationId="{6931BBC1-098C-4FA9-9C22-C024355F3CA7}"/>
          </ac:spMkLst>
        </pc:spChg>
      </pc:sldChg>
      <pc:sldChg chg="add del">
        <pc:chgData name="Yoav Guez" userId="88711f61-4254-4b21-a04c-6c123678efaf" providerId="ADAL" clId="{65667132-A458-42AA-B86D-4AAC3873C0D4}" dt="2021-02-28T20:15:23.901" v="1347" actId="47"/>
        <pc:sldMkLst>
          <pc:docMk/>
          <pc:sldMk cId="2970706812" sldId="813"/>
        </pc:sldMkLst>
      </pc:sldChg>
      <pc:sldChg chg="add del">
        <pc:chgData name="Yoav Guez" userId="88711f61-4254-4b21-a04c-6c123678efaf" providerId="ADAL" clId="{65667132-A458-42AA-B86D-4AAC3873C0D4}" dt="2021-02-28T20:22:34.398" v="1620" actId="47"/>
        <pc:sldMkLst>
          <pc:docMk/>
          <pc:sldMk cId="878519658" sldId="814"/>
        </pc:sldMkLst>
      </pc:sldChg>
      <pc:sldChg chg="add del">
        <pc:chgData name="Yoav Guez" userId="88711f61-4254-4b21-a04c-6c123678efaf" providerId="ADAL" clId="{65667132-A458-42AA-B86D-4AAC3873C0D4}" dt="2021-02-28T20:46:39.744" v="2119" actId="2696"/>
        <pc:sldMkLst>
          <pc:docMk/>
          <pc:sldMk cId="1985754210" sldId="823"/>
        </pc:sldMkLst>
      </pc:sldChg>
      <pc:sldChg chg="add del">
        <pc:chgData name="Yoav Guez" userId="88711f61-4254-4b21-a04c-6c123678efaf" providerId="ADAL" clId="{65667132-A458-42AA-B86D-4AAC3873C0D4}" dt="2021-02-28T20:46:39.744" v="2119" actId="2696"/>
        <pc:sldMkLst>
          <pc:docMk/>
          <pc:sldMk cId="2372796615" sldId="824"/>
        </pc:sldMkLst>
      </pc:sldChg>
      <pc:sldChg chg="add del">
        <pc:chgData name="Yoav Guez" userId="88711f61-4254-4b21-a04c-6c123678efaf" providerId="ADAL" clId="{65667132-A458-42AA-B86D-4AAC3873C0D4}" dt="2021-02-28T20:46:39.744" v="2119" actId="2696"/>
        <pc:sldMkLst>
          <pc:docMk/>
          <pc:sldMk cId="1752979162" sldId="825"/>
        </pc:sldMkLst>
      </pc:sldChg>
      <pc:sldChg chg="add del">
        <pc:chgData name="Yoav Guez" userId="88711f61-4254-4b21-a04c-6c123678efaf" providerId="ADAL" clId="{65667132-A458-42AA-B86D-4AAC3873C0D4}" dt="2021-02-28T20:46:39.744" v="2119" actId="2696"/>
        <pc:sldMkLst>
          <pc:docMk/>
          <pc:sldMk cId="3286845165" sldId="826"/>
        </pc:sldMkLst>
      </pc:sldChg>
      <pc:sldChg chg="add ord">
        <pc:chgData name="Yoav Guez" userId="88711f61-4254-4b21-a04c-6c123678efaf" providerId="ADAL" clId="{65667132-A458-42AA-B86D-4AAC3873C0D4}" dt="2021-02-28T20:48:27.374" v="2122"/>
        <pc:sldMkLst>
          <pc:docMk/>
          <pc:sldMk cId="3412740521" sldId="827"/>
        </pc:sldMkLst>
      </pc:sldChg>
      <pc:sldChg chg="addSp delSp modSp mod modNotesTx">
        <pc:chgData name="Yoav Guez" userId="88711f61-4254-4b21-a04c-6c123678efaf" providerId="ADAL" clId="{65667132-A458-42AA-B86D-4AAC3873C0D4}" dt="2021-02-28T19:46:08.710" v="397" actId="6549"/>
        <pc:sldMkLst>
          <pc:docMk/>
          <pc:sldMk cId="3681081583" sldId="1898"/>
        </pc:sldMkLst>
        <pc:spChg chg="mod">
          <ac:chgData name="Yoav Guez" userId="88711f61-4254-4b21-a04c-6c123678efaf" providerId="ADAL" clId="{65667132-A458-42AA-B86D-4AAC3873C0D4}" dt="2021-02-28T19:46:06.832" v="396" actId="1076"/>
          <ac:spMkLst>
            <pc:docMk/>
            <pc:sldMk cId="3681081583" sldId="1898"/>
            <ac:spMk id="15" creationId="{4D5CD466-4D4E-47B3-8C14-0BF71FE22E7E}"/>
          </ac:spMkLst>
        </pc:spChg>
        <pc:picChg chg="add del mod">
          <ac:chgData name="Yoav Guez" userId="88711f61-4254-4b21-a04c-6c123678efaf" providerId="ADAL" clId="{65667132-A458-42AA-B86D-4AAC3873C0D4}" dt="2021-02-28T17:46:04.997" v="201" actId="21"/>
          <ac:picMkLst>
            <pc:docMk/>
            <pc:sldMk cId="3681081583" sldId="1898"/>
            <ac:picMk id="2" creationId="{D4C76930-4671-41C2-A379-CD030B79B8F7}"/>
          </ac:picMkLst>
        </pc:picChg>
        <pc:picChg chg="add mod ord">
          <ac:chgData name="Yoav Guez" userId="88711f61-4254-4b21-a04c-6c123678efaf" providerId="ADAL" clId="{65667132-A458-42AA-B86D-4AAC3873C0D4}" dt="2021-02-28T17:46:18.706" v="204" actId="167"/>
          <ac:picMkLst>
            <pc:docMk/>
            <pc:sldMk cId="3681081583" sldId="1898"/>
            <ac:picMk id="3" creationId="{B82588FD-AA5A-40C4-9D7F-84DCACC46A2A}"/>
          </ac:picMkLst>
        </pc:picChg>
      </pc:sldChg>
      <pc:sldChg chg="addSp delSp modSp mod addAnim delAnim">
        <pc:chgData name="Yoav Guez" userId="88711f61-4254-4b21-a04c-6c123678efaf" providerId="ADAL" clId="{65667132-A458-42AA-B86D-4AAC3873C0D4}" dt="2021-02-28T17:46:00.825" v="200" actId="478"/>
        <pc:sldMkLst>
          <pc:docMk/>
          <pc:sldMk cId="2023573904" sldId="1901"/>
        </pc:sldMkLst>
        <pc:spChg chg="mod">
          <ac:chgData name="Yoav Guez" userId="88711f61-4254-4b21-a04c-6c123678efaf" providerId="ADAL" clId="{65667132-A458-42AA-B86D-4AAC3873C0D4}" dt="2021-02-28T17:38:30.917" v="53" actId="20577"/>
          <ac:spMkLst>
            <pc:docMk/>
            <pc:sldMk cId="2023573904" sldId="1901"/>
            <ac:spMk id="21" creationId="{CF658EF9-323F-4ACB-9EBD-4208496FBFA0}"/>
          </ac:spMkLst>
        </pc:spChg>
        <pc:picChg chg="del">
          <ac:chgData name="Yoav Guez" userId="88711f61-4254-4b21-a04c-6c123678efaf" providerId="ADAL" clId="{65667132-A458-42AA-B86D-4AAC3873C0D4}" dt="2021-02-28T17:45:41.848" v="192" actId="478"/>
          <ac:picMkLst>
            <pc:docMk/>
            <pc:sldMk cId="2023573904" sldId="1901"/>
            <ac:picMk id="3" creationId="{891A8D1C-FAD5-4794-B974-E5E4AE7C4D25}"/>
          </ac:picMkLst>
        </pc:picChg>
        <pc:picChg chg="del mod">
          <ac:chgData name="Yoav Guez" userId="88711f61-4254-4b21-a04c-6c123678efaf" providerId="ADAL" clId="{65667132-A458-42AA-B86D-4AAC3873C0D4}" dt="2021-02-28T17:45:40.209" v="191" actId="478"/>
          <ac:picMkLst>
            <pc:docMk/>
            <pc:sldMk cId="2023573904" sldId="1901"/>
            <ac:picMk id="6" creationId="{A82DE0B1-053E-4F53-AE77-C05C014AD7F7}"/>
          </ac:picMkLst>
        </pc:picChg>
        <pc:picChg chg="mod">
          <ac:chgData name="Yoav Guez" userId="88711f61-4254-4b21-a04c-6c123678efaf" providerId="ADAL" clId="{65667132-A458-42AA-B86D-4AAC3873C0D4}" dt="2021-02-28T17:45:37.531" v="189" actId="1076"/>
          <ac:picMkLst>
            <pc:docMk/>
            <pc:sldMk cId="2023573904" sldId="1901"/>
            <ac:picMk id="10" creationId="{44EB70DE-DB01-4A94-ADAC-F3CDA8AF800D}"/>
          </ac:picMkLst>
        </pc:picChg>
        <pc:picChg chg="add del mod">
          <ac:chgData name="Yoav Guez" userId="88711f61-4254-4b21-a04c-6c123678efaf" providerId="ADAL" clId="{65667132-A458-42AA-B86D-4AAC3873C0D4}" dt="2021-02-28T17:46:00.825" v="200" actId="478"/>
          <ac:picMkLst>
            <pc:docMk/>
            <pc:sldMk cId="2023573904" sldId="1901"/>
            <ac:picMk id="12" creationId="{F2F2F054-21C7-4D2F-AFA6-3EFA4C24B1D0}"/>
          </ac:picMkLst>
        </pc:picChg>
      </pc:sldChg>
      <pc:sldChg chg="modSp">
        <pc:chgData name="Yoav Guez" userId="88711f61-4254-4b21-a04c-6c123678efaf" providerId="ADAL" clId="{65667132-A458-42AA-B86D-4AAC3873C0D4}" dt="2021-02-28T17:45:24.264" v="188" actId="207"/>
        <pc:sldMkLst>
          <pc:docMk/>
          <pc:sldMk cId="3010157562" sldId="1916"/>
        </pc:sldMkLst>
        <pc:spChg chg="mod">
          <ac:chgData name="Yoav Guez" userId="88711f61-4254-4b21-a04c-6c123678efaf" providerId="ADAL" clId="{65667132-A458-42AA-B86D-4AAC3873C0D4}" dt="2021-02-28T17:45:24.264" v="188" actId="207"/>
          <ac:spMkLst>
            <pc:docMk/>
            <pc:sldMk cId="3010157562" sldId="1916"/>
            <ac:spMk id="13" creationId="{35B6624E-F130-4976-9A26-04AB7C8C8825}"/>
          </ac:spMkLst>
        </pc:spChg>
        <pc:picChg chg="mod">
          <ac:chgData name="Yoav Guez" userId="88711f61-4254-4b21-a04c-6c123678efaf" providerId="ADAL" clId="{65667132-A458-42AA-B86D-4AAC3873C0D4}" dt="2021-02-28T17:45:19.442" v="187" actId="207"/>
          <ac:picMkLst>
            <pc:docMk/>
            <pc:sldMk cId="3010157562" sldId="1916"/>
            <ac:picMk id="7" creationId="{911BF429-A7B9-4FF8-822F-B3715E1AEC6B}"/>
          </ac:picMkLst>
        </pc:picChg>
      </pc:sldChg>
      <pc:sldChg chg="addSp delSp modSp mod">
        <pc:chgData name="Yoav Guez" userId="88711f61-4254-4b21-a04c-6c123678efaf" providerId="ADAL" clId="{65667132-A458-42AA-B86D-4AAC3873C0D4}" dt="2021-02-28T20:41:20.300" v="2118" actId="20577"/>
        <pc:sldMkLst>
          <pc:docMk/>
          <pc:sldMk cId="26212476" sldId="1954"/>
        </pc:sldMkLst>
        <pc:spChg chg="add del mod">
          <ac:chgData name="Yoav Guez" userId="88711f61-4254-4b21-a04c-6c123678efaf" providerId="ADAL" clId="{65667132-A458-42AA-B86D-4AAC3873C0D4}" dt="2021-02-28T17:40:40.204" v="108" actId="478"/>
          <ac:spMkLst>
            <pc:docMk/>
            <pc:sldMk cId="26212476" sldId="1954"/>
            <ac:spMk id="2" creationId="{13E11E2C-FA51-40EB-9DBE-575982569050}"/>
          </ac:spMkLst>
        </pc:spChg>
        <pc:spChg chg="mod">
          <ac:chgData name="Yoav Guez" userId="88711f61-4254-4b21-a04c-6c123678efaf" providerId="ADAL" clId="{65667132-A458-42AA-B86D-4AAC3873C0D4}" dt="2021-02-28T20:41:20.300" v="2118" actId="20577"/>
          <ac:spMkLst>
            <pc:docMk/>
            <pc:sldMk cId="26212476" sldId="1954"/>
            <ac:spMk id="3" creationId="{2EDA3FE0-6A21-4D14-B7D9-C3EFC4BFD3B0}"/>
          </ac:spMkLst>
        </pc:spChg>
        <pc:spChg chg="mod">
          <ac:chgData name="Yoav Guez" userId="88711f61-4254-4b21-a04c-6c123678efaf" providerId="ADAL" clId="{65667132-A458-42AA-B86D-4AAC3873C0D4}" dt="2021-02-28T17:39:51.402" v="63" actId="1076"/>
          <ac:spMkLst>
            <pc:docMk/>
            <pc:sldMk cId="26212476" sldId="1954"/>
            <ac:spMk id="4" creationId="{F4C2FD3F-2CEC-49A0-B528-1264E974B699}"/>
          </ac:spMkLst>
        </pc:spChg>
        <pc:spChg chg="mod">
          <ac:chgData name="Yoav Guez" userId="88711f61-4254-4b21-a04c-6c123678efaf" providerId="ADAL" clId="{65667132-A458-42AA-B86D-4AAC3873C0D4}" dt="2021-02-28T17:39:54.513" v="64" actId="1076"/>
          <ac:spMkLst>
            <pc:docMk/>
            <pc:sldMk cId="26212476" sldId="1954"/>
            <ac:spMk id="25" creationId="{DEE063D1-9513-4D78-86A9-D3B0B3635048}"/>
          </ac:spMkLst>
        </pc:spChg>
      </pc:sldChg>
      <pc:sldChg chg="addSp delSp modSp mod">
        <pc:chgData name="Yoav Guez" userId="88711f61-4254-4b21-a04c-6c123678efaf" providerId="ADAL" clId="{65667132-A458-42AA-B86D-4AAC3873C0D4}" dt="2021-02-28T20:34:44.131" v="2018" actId="1076"/>
        <pc:sldMkLst>
          <pc:docMk/>
          <pc:sldMk cId="2732739941" sldId="1969"/>
        </pc:sldMkLst>
        <pc:spChg chg="add del mod">
          <ac:chgData name="Yoav Guez" userId="88711f61-4254-4b21-a04c-6c123678efaf" providerId="ADAL" clId="{65667132-A458-42AA-B86D-4AAC3873C0D4}" dt="2021-02-28T20:32:03.684" v="1829" actId="478"/>
          <ac:spMkLst>
            <pc:docMk/>
            <pc:sldMk cId="2732739941" sldId="1969"/>
            <ac:spMk id="2" creationId="{DBF22705-0D45-4F16-BF12-DCE8835708B3}"/>
          </ac:spMkLst>
        </pc:spChg>
        <pc:spChg chg="mod">
          <ac:chgData name="Yoav Guez" userId="88711f61-4254-4b21-a04c-6c123678efaf" providerId="ADAL" clId="{65667132-A458-42AA-B86D-4AAC3873C0D4}" dt="2021-02-28T20:33:02.118" v="1864" actId="6549"/>
          <ac:spMkLst>
            <pc:docMk/>
            <pc:sldMk cId="2732739941" sldId="1969"/>
            <ac:spMk id="22" creationId="{341919F9-B73A-4641-9007-14DBE0C38713}"/>
          </ac:spMkLst>
        </pc:spChg>
        <pc:spChg chg="mod">
          <ac:chgData name="Yoav Guez" userId="88711f61-4254-4b21-a04c-6c123678efaf" providerId="ADAL" clId="{65667132-A458-42AA-B86D-4AAC3873C0D4}" dt="2021-02-28T20:34:44.131" v="2018" actId="1076"/>
          <ac:spMkLst>
            <pc:docMk/>
            <pc:sldMk cId="2732739941" sldId="1969"/>
            <ac:spMk id="24" creationId="{FB402200-1949-493A-805E-CF46CCF5EF9E}"/>
          </ac:spMkLst>
        </pc:spChg>
        <pc:spChg chg="mod">
          <ac:chgData name="Yoav Guez" userId="88711f61-4254-4b21-a04c-6c123678efaf" providerId="ADAL" clId="{65667132-A458-42AA-B86D-4AAC3873C0D4}" dt="2021-02-28T20:33:56.685" v="1940" actId="20577"/>
          <ac:spMkLst>
            <pc:docMk/>
            <pc:sldMk cId="2732739941" sldId="1969"/>
            <ac:spMk id="28" creationId="{E1FAE98C-C010-4116-B35D-E22FA6E89108}"/>
          </ac:spMkLst>
        </pc:spChg>
        <pc:spChg chg="mod">
          <ac:chgData name="Yoav Guez" userId="88711f61-4254-4b21-a04c-6c123678efaf" providerId="ADAL" clId="{65667132-A458-42AA-B86D-4AAC3873C0D4}" dt="2021-02-28T20:34:37.107" v="2017" actId="1076"/>
          <ac:spMkLst>
            <pc:docMk/>
            <pc:sldMk cId="2732739941" sldId="1969"/>
            <ac:spMk id="29" creationId="{4BE88E97-AA39-4A21-B69A-38B61B4A959B}"/>
          </ac:spMkLst>
        </pc:spChg>
        <pc:picChg chg="mod">
          <ac:chgData name="Yoav Guez" userId="88711f61-4254-4b21-a04c-6c123678efaf" providerId="ADAL" clId="{65667132-A458-42AA-B86D-4AAC3873C0D4}" dt="2021-02-28T17:55:29.169" v="217" actId="207"/>
          <ac:picMkLst>
            <pc:docMk/>
            <pc:sldMk cId="2732739941" sldId="1969"/>
            <ac:picMk id="12" creationId="{FE9D1879-7BBA-4EC7-BA71-4010404F7849}"/>
          </ac:picMkLst>
        </pc:picChg>
        <pc:picChg chg="mod">
          <ac:chgData name="Yoav Guez" userId="88711f61-4254-4b21-a04c-6c123678efaf" providerId="ADAL" clId="{65667132-A458-42AA-B86D-4AAC3873C0D4}" dt="2021-02-28T17:55:35.875" v="219" actId="207"/>
          <ac:picMkLst>
            <pc:docMk/>
            <pc:sldMk cId="2732739941" sldId="1969"/>
            <ac:picMk id="13" creationId="{7A6A6109-84C3-4C45-8F9E-0385AAA9552F}"/>
          </ac:picMkLst>
        </pc:picChg>
        <pc:picChg chg="del">
          <ac:chgData name="Yoav Guez" userId="88711f61-4254-4b21-a04c-6c123678efaf" providerId="ADAL" clId="{65667132-A458-42AA-B86D-4AAC3873C0D4}" dt="2021-02-28T17:55:37.107" v="220" actId="478"/>
          <ac:picMkLst>
            <pc:docMk/>
            <pc:sldMk cId="2732739941" sldId="1969"/>
            <ac:picMk id="14" creationId="{9C87BB0C-061A-4856-A19A-1052B09314E5}"/>
          </ac:picMkLst>
        </pc:picChg>
      </pc:sldChg>
      <pc:sldChg chg="delSp modSp del mod">
        <pc:chgData name="Yoav Guez" userId="88711f61-4254-4b21-a04c-6c123678efaf" providerId="ADAL" clId="{65667132-A458-42AA-B86D-4AAC3873C0D4}" dt="2021-02-28T20:30:13.471" v="1721" actId="47"/>
        <pc:sldMkLst>
          <pc:docMk/>
          <pc:sldMk cId="3008396140" sldId="2007"/>
        </pc:sldMkLst>
        <pc:spChg chg="mod topLvl">
          <ac:chgData name="Yoav Guez" userId="88711f61-4254-4b21-a04c-6c123678efaf" providerId="ADAL" clId="{65667132-A458-42AA-B86D-4AAC3873C0D4}" dt="2021-02-28T17:54:39.839" v="208" actId="165"/>
          <ac:spMkLst>
            <pc:docMk/>
            <pc:sldMk cId="3008396140" sldId="2007"/>
            <ac:spMk id="13" creationId="{FCDAAA6B-34F3-4494-9AA5-B2FAE92D940F}"/>
          </ac:spMkLst>
        </pc:spChg>
        <pc:spChg chg="mod">
          <ac:chgData name="Yoav Guez" userId="88711f61-4254-4b21-a04c-6c123678efaf" providerId="ADAL" clId="{65667132-A458-42AA-B86D-4AAC3873C0D4}" dt="2021-02-28T17:55:05.634" v="215" actId="1076"/>
          <ac:spMkLst>
            <pc:docMk/>
            <pc:sldMk cId="3008396140" sldId="2007"/>
            <ac:spMk id="18" creationId="{D9491893-DA71-4160-BFA1-B3D451DB165D}"/>
          </ac:spMkLst>
        </pc:spChg>
        <pc:grpChg chg="del">
          <ac:chgData name="Yoav Guez" userId="88711f61-4254-4b21-a04c-6c123678efaf" providerId="ADAL" clId="{65667132-A458-42AA-B86D-4AAC3873C0D4}" dt="2021-02-28T17:54:39.839" v="208" actId="165"/>
          <ac:grpSpMkLst>
            <pc:docMk/>
            <pc:sldMk cId="3008396140" sldId="2007"/>
            <ac:grpSpMk id="10" creationId="{BF9F84A0-5E69-46F7-8494-935540D2EC1F}"/>
          </ac:grpSpMkLst>
        </pc:grpChg>
        <pc:picChg chg="del">
          <ac:chgData name="Yoav Guez" userId="88711f61-4254-4b21-a04c-6c123678efaf" providerId="ADAL" clId="{65667132-A458-42AA-B86D-4AAC3873C0D4}" dt="2021-02-28T17:46:34.586" v="205" actId="478"/>
          <ac:picMkLst>
            <pc:docMk/>
            <pc:sldMk cId="3008396140" sldId="2007"/>
            <ac:picMk id="8" creationId="{77AC5595-20B6-4CC2-B90C-33EC40BF1A85}"/>
          </ac:picMkLst>
        </pc:picChg>
        <pc:picChg chg="del">
          <ac:chgData name="Yoav Guez" userId="88711f61-4254-4b21-a04c-6c123678efaf" providerId="ADAL" clId="{65667132-A458-42AA-B86D-4AAC3873C0D4}" dt="2021-02-28T17:55:40.052" v="221" actId="478"/>
          <ac:picMkLst>
            <pc:docMk/>
            <pc:sldMk cId="3008396140" sldId="2007"/>
            <ac:picMk id="9" creationId="{62F689A3-755F-482A-A6A7-C8DC4C96024F}"/>
          </ac:picMkLst>
        </pc:picChg>
        <pc:picChg chg="mod topLvl">
          <ac:chgData name="Yoav Guez" userId="88711f61-4254-4b21-a04c-6c123678efaf" providerId="ADAL" clId="{65667132-A458-42AA-B86D-4AAC3873C0D4}" dt="2021-02-28T17:54:50.200" v="210" actId="1076"/>
          <ac:picMkLst>
            <pc:docMk/>
            <pc:sldMk cId="3008396140" sldId="2007"/>
            <ac:picMk id="12" creationId="{726A735E-218A-4EE6-A6C9-D6CE1BB8D512}"/>
          </ac:picMkLst>
        </pc:picChg>
      </pc:sldChg>
      <pc:sldChg chg="del">
        <pc:chgData name="Yoav Guez" userId="88711f61-4254-4b21-a04c-6c123678efaf" providerId="ADAL" clId="{65667132-A458-42AA-B86D-4AAC3873C0D4}" dt="2021-02-28T17:38:52.584" v="54" actId="47"/>
        <pc:sldMkLst>
          <pc:docMk/>
          <pc:sldMk cId="52204547" sldId="2008"/>
        </pc:sldMkLst>
      </pc:sldChg>
      <pc:sldChg chg="del">
        <pc:chgData name="Yoav Guez" userId="88711f61-4254-4b21-a04c-6c123678efaf" providerId="ADAL" clId="{65667132-A458-42AA-B86D-4AAC3873C0D4}" dt="2021-02-28T20:30:10.946" v="1720" actId="47"/>
        <pc:sldMkLst>
          <pc:docMk/>
          <pc:sldMk cId="39516789" sldId="2016"/>
        </pc:sldMkLst>
      </pc:sldChg>
      <pc:sldChg chg="del">
        <pc:chgData name="Yoav Guez" userId="88711f61-4254-4b21-a04c-6c123678efaf" providerId="ADAL" clId="{65667132-A458-42AA-B86D-4AAC3873C0D4}" dt="2021-02-28T17:38:52.584" v="54" actId="47"/>
        <pc:sldMkLst>
          <pc:docMk/>
          <pc:sldMk cId="3452584257" sldId="2024"/>
        </pc:sldMkLst>
      </pc:sldChg>
      <pc:sldChg chg="del">
        <pc:chgData name="Yoav Guez" userId="88711f61-4254-4b21-a04c-6c123678efaf" providerId="ADAL" clId="{65667132-A458-42AA-B86D-4AAC3873C0D4}" dt="2021-02-28T17:38:52.584" v="54" actId="47"/>
        <pc:sldMkLst>
          <pc:docMk/>
          <pc:sldMk cId="4164002472" sldId="2027"/>
        </pc:sldMkLst>
      </pc:sldChg>
      <pc:sldChg chg="del">
        <pc:chgData name="Yoav Guez" userId="88711f61-4254-4b21-a04c-6c123678efaf" providerId="ADAL" clId="{65667132-A458-42AA-B86D-4AAC3873C0D4}" dt="2021-02-28T17:38:52.584" v="54" actId="47"/>
        <pc:sldMkLst>
          <pc:docMk/>
          <pc:sldMk cId="1960755512" sldId="2028"/>
        </pc:sldMkLst>
      </pc:sldChg>
      <pc:sldChg chg="del">
        <pc:chgData name="Yoav Guez" userId="88711f61-4254-4b21-a04c-6c123678efaf" providerId="ADAL" clId="{65667132-A458-42AA-B86D-4AAC3873C0D4}" dt="2021-02-28T17:38:52.584" v="54" actId="47"/>
        <pc:sldMkLst>
          <pc:docMk/>
          <pc:sldMk cId="4149628113" sldId="2029"/>
        </pc:sldMkLst>
      </pc:sldChg>
      <pc:sldChg chg="del">
        <pc:chgData name="Yoav Guez" userId="88711f61-4254-4b21-a04c-6c123678efaf" providerId="ADAL" clId="{65667132-A458-42AA-B86D-4AAC3873C0D4}" dt="2021-02-28T17:38:52.584" v="54" actId="47"/>
        <pc:sldMkLst>
          <pc:docMk/>
          <pc:sldMk cId="915358545" sldId="2030"/>
        </pc:sldMkLst>
      </pc:sldChg>
      <pc:sldChg chg="del">
        <pc:chgData name="Yoav Guez" userId="88711f61-4254-4b21-a04c-6c123678efaf" providerId="ADAL" clId="{65667132-A458-42AA-B86D-4AAC3873C0D4}" dt="2021-02-28T17:55:10.898" v="216" actId="47"/>
        <pc:sldMkLst>
          <pc:docMk/>
          <pc:sldMk cId="3562193502" sldId="2031"/>
        </pc:sldMkLst>
      </pc:sldChg>
      <pc:sldChg chg="add del">
        <pc:chgData name="Yoav Guez" userId="88711f61-4254-4b21-a04c-6c123678efaf" providerId="ADAL" clId="{65667132-A458-42AA-B86D-4AAC3873C0D4}" dt="2021-02-28T17:43:10.086" v="154" actId="47"/>
        <pc:sldMkLst>
          <pc:docMk/>
          <pc:sldMk cId="1282089632" sldId="2032"/>
        </pc:sldMkLst>
      </pc:sldChg>
      <pc:sldChg chg="add del">
        <pc:chgData name="Yoav Guez" userId="88711f61-4254-4b21-a04c-6c123678efaf" providerId="ADAL" clId="{65667132-A458-42AA-B86D-4AAC3873C0D4}" dt="2021-02-28T17:43:10.297" v="155"/>
        <pc:sldMkLst>
          <pc:docMk/>
          <pc:sldMk cId="994449091" sldId="2033"/>
        </pc:sldMkLst>
      </pc:sldChg>
      <pc:sldChg chg="delSp modSp add del mod">
        <pc:chgData name="Yoav Guez" userId="88711f61-4254-4b21-a04c-6c123678efaf" providerId="ADAL" clId="{65667132-A458-42AA-B86D-4AAC3873C0D4}" dt="2021-02-28T20:00:42.506" v="773" actId="47"/>
        <pc:sldMkLst>
          <pc:docMk/>
          <pc:sldMk cId="1317327891" sldId="2033"/>
        </pc:sldMkLst>
        <pc:spChg chg="mod">
          <ac:chgData name="Yoav Guez" userId="88711f61-4254-4b21-a04c-6c123678efaf" providerId="ADAL" clId="{65667132-A458-42AA-B86D-4AAC3873C0D4}" dt="2021-02-28T20:00:39.270" v="772" actId="14100"/>
          <ac:spMkLst>
            <pc:docMk/>
            <pc:sldMk cId="1317327891" sldId="2033"/>
            <ac:spMk id="4" creationId="{07CA1E44-7444-4010-A334-9909824B6B83}"/>
          </ac:spMkLst>
        </pc:spChg>
        <pc:spChg chg="mod">
          <ac:chgData name="Yoav Guez" userId="88711f61-4254-4b21-a04c-6c123678efaf" providerId="ADAL" clId="{65667132-A458-42AA-B86D-4AAC3873C0D4}" dt="2021-02-28T19:59:08.941" v="729" actId="20577"/>
          <ac:spMkLst>
            <pc:docMk/>
            <pc:sldMk cId="1317327891" sldId="2033"/>
            <ac:spMk id="8" creationId="{22283399-06B0-4A07-AF3A-D1F8A5CA4176}"/>
          </ac:spMkLst>
        </pc:spChg>
        <pc:spChg chg="mod">
          <ac:chgData name="Yoav Guez" userId="88711f61-4254-4b21-a04c-6c123678efaf" providerId="ADAL" clId="{65667132-A458-42AA-B86D-4AAC3873C0D4}" dt="2021-02-28T19:59:17.173" v="733" actId="20577"/>
          <ac:spMkLst>
            <pc:docMk/>
            <pc:sldMk cId="1317327891" sldId="2033"/>
            <ac:spMk id="10" creationId="{00000000-0000-0000-0000-000000000000}"/>
          </ac:spMkLst>
        </pc:spChg>
        <pc:spChg chg="mod">
          <ac:chgData name="Yoav Guez" userId="88711f61-4254-4b21-a04c-6c123678efaf" providerId="ADAL" clId="{65667132-A458-42AA-B86D-4AAC3873C0D4}" dt="2021-02-28T19:59:03.333" v="725" actId="20577"/>
          <ac:spMkLst>
            <pc:docMk/>
            <pc:sldMk cId="1317327891" sldId="2033"/>
            <ac:spMk id="11" creationId="{3F16E4C8-BCC1-4716-A1E4-B77A79335722}"/>
          </ac:spMkLst>
        </pc:spChg>
        <pc:spChg chg="mod">
          <ac:chgData name="Yoav Guez" userId="88711f61-4254-4b21-a04c-6c123678efaf" providerId="ADAL" clId="{65667132-A458-42AA-B86D-4AAC3873C0D4}" dt="2021-02-28T20:00:30.436" v="770" actId="1076"/>
          <ac:spMkLst>
            <pc:docMk/>
            <pc:sldMk cId="1317327891" sldId="2033"/>
            <ac:spMk id="16" creationId="{167A26C2-5257-461D-B086-8B21AD0E4697}"/>
          </ac:spMkLst>
        </pc:spChg>
        <pc:spChg chg="mod">
          <ac:chgData name="Yoav Guez" userId="88711f61-4254-4b21-a04c-6c123678efaf" providerId="ADAL" clId="{65667132-A458-42AA-B86D-4AAC3873C0D4}" dt="2021-02-28T20:00:11.508" v="744" actId="1076"/>
          <ac:spMkLst>
            <pc:docMk/>
            <pc:sldMk cId="1317327891" sldId="2033"/>
            <ac:spMk id="18" creationId="{A7050714-3D73-4DA4-9E51-286E19231B25}"/>
          </ac:spMkLst>
        </pc:spChg>
        <pc:spChg chg="mod">
          <ac:chgData name="Yoav Guez" userId="88711f61-4254-4b21-a04c-6c123678efaf" providerId="ADAL" clId="{65667132-A458-42AA-B86D-4AAC3873C0D4}" dt="2021-02-28T19:59:24.092" v="734" actId="1076"/>
          <ac:spMkLst>
            <pc:docMk/>
            <pc:sldMk cId="1317327891" sldId="2033"/>
            <ac:spMk id="23" creationId="{E1E80E7D-1817-4DB3-B4E0-8BE18E784300}"/>
          </ac:spMkLst>
        </pc:spChg>
        <pc:picChg chg="del">
          <ac:chgData name="Yoav Guez" userId="88711f61-4254-4b21-a04c-6c123678efaf" providerId="ADAL" clId="{65667132-A458-42AA-B86D-4AAC3873C0D4}" dt="2021-02-28T19:58:08.340" v="714" actId="478"/>
          <ac:picMkLst>
            <pc:docMk/>
            <pc:sldMk cId="1317327891" sldId="2033"/>
            <ac:picMk id="25" creationId="{DE84A47E-12AF-48BE-9C79-89B8D08E7488}"/>
          </ac:picMkLst>
        </pc:picChg>
        <pc:picChg chg="del">
          <ac:chgData name="Yoav Guez" userId="88711f61-4254-4b21-a04c-6c123678efaf" providerId="ADAL" clId="{65667132-A458-42AA-B86D-4AAC3873C0D4}" dt="2021-02-28T19:58:08.340" v="714" actId="478"/>
          <ac:picMkLst>
            <pc:docMk/>
            <pc:sldMk cId="1317327891" sldId="2033"/>
            <ac:picMk id="28" creationId="{F59F6849-9F44-4D99-829F-ACF9D990E85C}"/>
          </ac:picMkLst>
        </pc:picChg>
        <pc:picChg chg="del">
          <ac:chgData name="Yoav Guez" userId="88711f61-4254-4b21-a04c-6c123678efaf" providerId="ADAL" clId="{65667132-A458-42AA-B86D-4AAC3873C0D4}" dt="2021-02-28T19:58:08.340" v="714" actId="478"/>
          <ac:picMkLst>
            <pc:docMk/>
            <pc:sldMk cId="1317327891" sldId="2033"/>
            <ac:picMk id="1026" creationId="{DB0FA06A-78DE-44E3-9039-4E426E027A6B}"/>
          </ac:picMkLst>
        </pc:picChg>
      </pc:sldChg>
      <pc:sldChg chg="del">
        <pc:chgData name="Yoav Guez" userId="88711f61-4254-4b21-a04c-6c123678efaf" providerId="ADAL" clId="{65667132-A458-42AA-B86D-4AAC3873C0D4}" dt="2021-02-28T17:38:52.584" v="54" actId="47"/>
        <pc:sldMkLst>
          <pc:docMk/>
          <pc:sldMk cId="3600582340" sldId="2033"/>
        </pc:sldMkLst>
      </pc:sldChg>
      <pc:sldChg chg="addSp delSp modSp add del mod modNotesTx">
        <pc:chgData name="Yoav Guez" userId="88711f61-4254-4b21-a04c-6c123678efaf" providerId="ADAL" clId="{65667132-A458-42AA-B86D-4AAC3873C0D4}" dt="2021-02-28T20:19:20.969" v="1509" actId="47"/>
        <pc:sldMkLst>
          <pc:docMk/>
          <pc:sldMk cId="3960892726" sldId="2033"/>
        </pc:sldMkLst>
        <pc:spChg chg="mod">
          <ac:chgData name="Yoav Guez" userId="88711f61-4254-4b21-a04c-6c123678efaf" providerId="ADAL" clId="{65667132-A458-42AA-B86D-4AAC3873C0D4}" dt="2021-02-28T20:07:00.906" v="873" actId="207"/>
          <ac:spMkLst>
            <pc:docMk/>
            <pc:sldMk cId="3960892726" sldId="2033"/>
            <ac:spMk id="2" creationId="{06CBEA0E-6423-4A16-8D72-017694123D3B}"/>
          </ac:spMkLst>
        </pc:spChg>
        <pc:spChg chg="add mod">
          <ac:chgData name="Yoav Guez" userId="88711f61-4254-4b21-a04c-6c123678efaf" providerId="ADAL" clId="{65667132-A458-42AA-B86D-4AAC3873C0D4}" dt="2021-02-28T20:07:06.813" v="875" actId="207"/>
          <ac:spMkLst>
            <pc:docMk/>
            <pc:sldMk cId="3960892726" sldId="2033"/>
            <ac:spMk id="5" creationId="{BC9BEB79-C36D-497D-8C76-5321B44D25D4}"/>
          </ac:spMkLst>
        </pc:spChg>
        <pc:spChg chg="add mod">
          <ac:chgData name="Yoav Guez" userId="88711f61-4254-4b21-a04c-6c123678efaf" providerId="ADAL" clId="{65667132-A458-42AA-B86D-4AAC3873C0D4}" dt="2021-02-28T20:06:12.698" v="871" actId="2085"/>
          <ac:spMkLst>
            <pc:docMk/>
            <pc:sldMk cId="3960892726" sldId="2033"/>
            <ac:spMk id="8" creationId="{08B0FE2A-4E36-4BE0-ADEE-3B2ECCD65C53}"/>
          </ac:spMkLst>
        </pc:spChg>
        <pc:picChg chg="mod">
          <ac:chgData name="Yoav Guez" userId="88711f61-4254-4b21-a04c-6c123678efaf" providerId="ADAL" clId="{65667132-A458-42AA-B86D-4AAC3873C0D4}" dt="2021-02-28T20:05:28.628" v="850" actId="1076"/>
          <ac:picMkLst>
            <pc:docMk/>
            <pc:sldMk cId="3960892726" sldId="2033"/>
            <ac:picMk id="3" creationId="{55507433-27BE-4E52-9EE2-D3345EA1630E}"/>
          </ac:picMkLst>
        </pc:picChg>
        <pc:picChg chg="add mod">
          <ac:chgData name="Yoav Guez" userId="88711f61-4254-4b21-a04c-6c123678efaf" providerId="ADAL" clId="{65667132-A458-42AA-B86D-4AAC3873C0D4}" dt="2021-02-28T20:05:30.932" v="851" actId="1076"/>
          <ac:picMkLst>
            <pc:docMk/>
            <pc:sldMk cId="3960892726" sldId="2033"/>
            <ac:picMk id="4" creationId="{3A0918E1-21D4-4430-8E34-CBB96B1B1B7E}"/>
          </ac:picMkLst>
        </pc:picChg>
        <pc:picChg chg="add mod">
          <ac:chgData name="Yoav Guez" userId="88711f61-4254-4b21-a04c-6c123678efaf" providerId="ADAL" clId="{65667132-A458-42AA-B86D-4AAC3873C0D4}" dt="2021-02-28T20:08:12.211" v="896" actId="1076"/>
          <ac:picMkLst>
            <pc:docMk/>
            <pc:sldMk cId="3960892726" sldId="2033"/>
            <ac:picMk id="9" creationId="{CD25D106-12A1-448B-BDE7-1A7E10D5D9E6}"/>
          </ac:picMkLst>
        </pc:picChg>
        <pc:picChg chg="add del mod">
          <ac:chgData name="Yoav Guez" userId="88711f61-4254-4b21-a04c-6c123678efaf" providerId="ADAL" clId="{65667132-A458-42AA-B86D-4AAC3873C0D4}" dt="2021-02-28T20:07:34.846" v="883"/>
          <ac:picMkLst>
            <pc:docMk/>
            <pc:sldMk cId="3960892726" sldId="2033"/>
            <ac:picMk id="10" creationId="{01C4BD7C-B395-4537-8B40-C5951ECC760F}"/>
          </ac:picMkLst>
        </pc:picChg>
        <pc:picChg chg="add mod">
          <ac:chgData name="Yoav Guez" userId="88711f61-4254-4b21-a04c-6c123678efaf" providerId="ADAL" clId="{65667132-A458-42AA-B86D-4AAC3873C0D4}" dt="2021-02-28T20:08:00.749" v="891" actId="1076"/>
          <ac:picMkLst>
            <pc:docMk/>
            <pc:sldMk cId="3960892726" sldId="2033"/>
            <ac:picMk id="11" creationId="{1E7CDCE8-5B89-44ED-962B-BA5920A1BF9C}"/>
          </ac:picMkLst>
        </pc:picChg>
        <pc:picChg chg="add mod">
          <ac:chgData name="Yoav Guez" userId="88711f61-4254-4b21-a04c-6c123678efaf" providerId="ADAL" clId="{65667132-A458-42AA-B86D-4AAC3873C0D4}" dt="2021-02-28T20:08:02.563" v="892" actId="1076"/>
          <ac:picMkLst>
            <pc:docMk/>
            <pc:sldMk cId="3960892726" sldId="2033"/>
            <ac:picMk id="12" creationId="{3D33812A-9FE6-4A10-82F6-FF6864C72255}"/>
          </ac:picMkLst>
        </pc:picChg>
        <pc:picChg chg="add mod">
          <ac:chgData name="Yoav Guez" userId="88711f61-4254-4b21-a04c-6c123678efaf" providerId="ADAL" clId="{65667132-A458-42AA-B86D-4AAC3873C0D4}" dt="2021-02-28T20:08:04.756" v="893" actId="1076"/>
          <ac:picMkLst>
            <pc:docMk/>
            <pc:sldMk cId="3960892726" sldId="2033"/>
            <ac:picMk id="13" creationId="{93A2A612-27EF-4BF4-8E8E-3CE4533B60F8}"/>
          </ac:picMkLst>
        </pc:picChg>
        <pc:cxnChg chg="add del">
          <ac:chgData name="Yoav Guez" userId="88711f61-4254-4b21-a04c-6c123678efaf" providerId="ADAL" clId="{65667132-A458-42AA-B86D-4AAC3873C0D4}" dt="2021-02-28T20:06:00.239" v="868" actId="11529"/>
          <ac:cxnSpMkLst>
            <pc:docMk/>
            <pc:sldMk cId="3960892726" sldId="2033"/>
            <ac:cxnSpMk id="7" creationId="{F48A34AF-19B8-4F2C-96F5-26F8639EAE04}"/>
          </ac:cxnSpMkLst>
        </pc:cxnChg>
      </pc:sldChg>
      <pc:sldChg chg="addSp delSp modSp add mod modAnim modNotesTx">
        <pc:chgData name="Yoav Guez" userId="88711f61-4254-4b21-a04c-6c123678efaf" providerId="ADAL" clId="{65667132-A458-42AA-B86D-4AAC3873C0D4}" dt="2021-02-28T20:16:12.541" v="1383" actId="20577"/>
        <pc:sldMkLst>
          <pc:docMk/>
          <pc:sldMk cId="516507459" sldId="2034"/>
        </pc:sldMkLst>
        <pc:spChg chg="mod">
          <ac:chgData name="Yoav Guez" userId="88711f61-4254-4b21-a04c-6c123678efaf" providerId="ADAL" clId="{65667132-A458-42AA-B86D-4AAC3873C0D4}" dt="2021-02-28T20:16:12.541" v="1383" actId="20577"/>
          <ac:spMkLst>
            <pc:docMk/>
            <pc:sldMk cId="516507459" sldId="2034"/>
            <ac:spMk id="2" creationId="{06CBEA0E-6423-4A16-8D72-017694123D3B}"/>
          </ac:spMkLst>
        </pc:spChg>
        <pc:spChg chg="mod">
          <ac:chgData name="Yoav Guez" userId="88711f61-4254-4b21-a04c-6c123678efaf" providerId="ADAL" clId="{65667132-A458-42AA-B86D-4AAC3873C0D4}" dt="2021-02-28T20:12:21.260" v="1050" actId="20577"/>
          <ac:spMkLst>
            <pc:docMk/>
            <pc:sldMk cId="516507459" sldId="2034"/>
            <ac:spMk id="5" creationId="{BC9BEB79-C36D-497D-8C76-5321B44D25D4}"/>
          </ac:spMkLst>
        </pc:spChg>
        <pc:picChg chg="del">
          <ac:chgData name="Yoav Guez" userId="88711f61-4254-4b21-a04c-6c123678efaf" providerId="ADAL" clId="{65667132-A458-42AA-B86D-4AAC3873C0D4}" dt="2021-02-28T20:08:25.844" v="899" actId="478"/>
          <ac:picMkLst>
            <pc:docMk/>
            <pc:sldMk cId="516507459" sldId="2034"/>
            <ac:picMk id="9" creationId="{CD25D106-12A1-448B-BDE7-1A7E10D5D9E6}"/>
          </ac:picMkLst>
        </pc:picChg>
        <pc:picChg chg="del">
          <ac:chgData name="Yoav Guez" userId="88711f61-4254-4b21-a04c-6c123678efaf" providerId="ADAL" clId="{65667132-A458-42AA-B86D-4AAC3873C0D4}" dt="2021-02-28T20:08:30.652" v="902" actId="478"/>
          <ac:picMkLst>
            <pc:docMk/>
            <pc:sldMk cId="516507459" sldId="2034"/>
            <ac:picMk id="11" creationId="{1E7CDCE8-5B89-44ED-962B-BA5920A1BF9C}"/>
          </ac:picMkLst>
        </pc:picChg>
        <pc:picChg chg="del">
          <ac:chgData name="Yoav Guez" userId="88711f61-4254-4b21-a04c-6c123678efaf" providerId="ADAL" clId="{65667132-A458-42AA-B86D-4AAC3873C0D4}" dt="2021-02-28T20:08:30.652" v="902" actId="478"/>
          <ac:picMkLst>
            <pc:docMk/>
            <pc:sldMk cId="516507459" sldId="2034"/>
            <ac:picMk id="12" creationId="{3D33812A-9FE6-4A10-82F6-FF6864C72255}"/>
          </ac:picMkLst>
        </pc:picChg>
        <pc:picChg chg="del">
          <ac:chgData name="Yoav Guez" userId="88711f61-4254-4b21-a04c-6c123678efaf" providerId="ADAL" clId="{65667132-A458-42AA-B86D-4AAC3873C0D4}" dt="2021-02-28T20:08:31.676" v="903" actId="478"/>
          <ac:picMkLst>
            <pc:docMk/>
            <pc:sldMk cId="516507459" sldId="2034"/>
            <ac:picMk id="13" creationId="{93A2A612-27EF-4BF4-8E8E-3CE4533B60F8}"/>
          </ac:picMkLst>
        </pc:picChg>
        <pc:picChg chg="add mod">
          <ac:chgData name="Yoav Guez" userId="88711f61-4254-4b21-a04c-6c123678efaf" providerId="ADAL" clId="{65667132-A458-42AA-B86D-4AAC3873C0D4}" dt="2021-02-28T20:11:13.587" v="1040" actId="1076"/>
          <ac:picMkLst>
            <pc:docMk/>
            <pc:sldMk cId="516507459" sldId="2034"/>
            <ac:picMk id="14" creationId="{495E3C03-C37A-41CE-B422-55E9C78249EB}"/>
          </ac:picMkLst>
        </pc:picChg>
        <pc:picChg chg="add mod">
          <ac:chgData name="Yoav Guez" userId="88711f61-4254-4b21-a04c-6c123678efaf" providerId="ADAL" clId="{65667132-A458-42AA-B86D-4AAC3873C0D4}" dt="2021-02-28T20:09:15.019" v="910" actId="14100"/>
          <ac:picMkLst>
            <pc:docMk/>
            <pc:sldMk cId="516507459" sldId="2034"/>
            <ac:picMk id="15" creationId="{815C8107-70F9-4D4C-93D3-5B258A843336}"/>
          </ac:picMkLst>
        </pc:picChg>
        <pc:picChg chg="add mod">
          <ac:chgData name="Yoav Guez" userId="88711f61-4254-4b21-a04c-6c123678efaf" providerId="ADAL" clId="{65667132-A458-42AA-B86D-4AAC3873C0D4}" dt="2021-02-28T20:09:18.307" v="912" actId="1076"/>
          <ac:picMkLst>
            <pc:docMk/>
            <pc:sldMk cId="516507459" sldId="2034"/>
            <ac:picMk id="2050" creationId="{3D06DF78-9B27-43C8-BFEE-3512EC990ADC}"/>
          </ac:picMkLst>
        </pc:picChg>
        <pc:picChg chg="add mod">
          <ac:chgData name="Yoav Guez" userId="88711f61-4254-4b21-a04c-6c123678efaf" providerId="ADAL" clId="{65667132-A458-42AA-B86D-4AAC3873C0D4}" dt="2021-02-28T20:12:10.396" v="1044" actId="1076"/>
          <ac:picMkLst>
            <pc:docMk/>
            <pc:sldMk cId="516507459" sldId="2034"/>
            <ac:picMk id="2052" creationId="{0A9144A3-8E38-4E89-82E4-98EAE5EA308D}"/>
          </ac:picMkLst>
        </pc:picChg>
        <pc:picChg chg="add mod">
          <ac:chgData name="Yoav Guez" userId="88711f61-4254-4b21-a04c-6c123678efaf" providerId="ADAL" clId="{65667132-A458-42AA-B86D-4AAC3873C0D4}" dt="2021-02-28T20:12:09.340" v="1043" actId="1076"/>
          <ac:picMkLst>
            <pc:docMk/>
            <pc:sldMk cId="516507459" sldId="2034"/>
            <ac:picMk id="2054" creationId="{6B593DA8-EB7B-45E4-955A-C74567598489}"/>
          </ac:picMkLst>
        </pc:picChg>
      </pc:sldChg>
      <pc:sldChg chg="del">
        <pc:chgData name="Yoav Guez" userId="88711f61-4254-4b21-a04c-6c123678efaf" providerId="ADAL" clId="{65667132-A458-42AA-B86D-4AAC3873C0D4}" dt="2021-02-28T17:39:00.424" v="55" actId="47"/>
        <pc:sldMkLst>
          <pc:docMk/>
          <pc:sldMk cId="3252714372" sldId="2034"/>
        </pc:sldMkLst>
      </pc:sldChg>
      <pc:sldChg chg="addSp delSp modSp add mod delAnim modAnim modNotesTx">
        <pc:chgData name="Yoav Guez" userId="88711f61-4254-4b21-a04c-6c123678efaf" providerId="ADAL" clId="{65667132-A458-42AA-B86D-4AAC3873C0D4}" dt="2021-02-28T20:16:08.644" v="1381" actId="20577"/>
        <pc:sldMkLst>
          <pc:docMk/>
          <pc:sldMk cId="1543181072" sldId="2035"/>
        </pc:sldMkLst>
        <pc:spChg chg="mod">
          <ac:chgData name="Yoav Guez" userId="88711f61-4254-4b21-a04c-6c123678efaf" providerId="ADAL" clId="{65667132-A458-42AA-B86D-4AAC3873C0D4}" dt="2021-02-28T20:16:08.644" v="1381" actId="20577"/>
          <ac:spMkLst>
            <pc:docMk/>
            <pc:sldMk cId="1543181072" sldId="2035"/>
            <ac:spMk id="2" creationId="{06CBEA0E-6423-4A16-8D72-017694123D3B}"/>
          </ac:spMkLst>
        </pc:spChg>
        <pc:spChg chg="del mod">
          <ac:chgData name="Yoav Guez" userId="88711f61-4254-4b21-a04c-6c123678efaf" providerId="ADAL" clId="{65667132-A458-42AA-B86D-4AAC3873C0D4}" dt="2021-02-28T20:13:34.381" v="1210" actId="478"/>
          <ac:spMkLst>
            <pc:docMk/>
            <pc:sldMk cId="1543181072" sldId="2035"/>
            <ac:spMk id="17" creationId="{792FDC53-8AA4-4959-B27E-B065FCA1B122}"/>
          </ac:spMkLst>
        </pc:spChg>
        <pc:spChg chg="del mod topLvl">
          <ac:chgData name="Yoav Guez" userId="88711f61-4254-4b21-a04c-6c123678efaf" providerId="ADAL" clId="{65667132-A458-42AA-B86D-4AAC3873C0D4}" dt="2021-02-28T20:13:36.670" v="1211" actId="478"/>
          <ac:spMkLst>
            <pc:docMk/>
            <pc:sldMk cId="1543181072" sldId="2035"/>
            <ac:spMk id="18" creationId="{97EAF3D8-8880-461B-883A-706971A51040}"/>
          </ac:spMkLst>
        </pc:spChg>
        <pc:grpChg chg="add del mod">
          <ac:chgData name="Yoav Guez" userId="88711f61-4254-4b21-a04c-6c123678efaf" providerId="ADAL" clId="{65667132-A458-42AA-B86D-4AAC3873C0D4}" dt="2021-02-28T20:13:36.670" v="1211" actId="478"/>
          <ac:grpSpMkLst>
            <pc:docMk/>
            <pc:sldMk cId="1543181072" sldId="2035"/>
            <ac:grpSpMk id="13" creationId="{70E23F80-CA47-4681-8574-617847A889DA}"/>
          </ac:grpSpMkLst>
        </pc:grpChg>
        <pc:picChg chg="add mod">
          <ac:chgData name="Yoav Guez" userId="88711f61-4254-4b21-a04c-6c123678efaf" providerId="ADAL" clId="{65667132-A458-42AA-B86D-4AAC3873C0D4}" dt="2021-02-28T20:13:42.499" v="1214" actId="1076"/>
          <ac:picMkLst>
            <pc:docMk/>
            <pc:sldMk cId="1543181072" sldId="2035"/>
            <ac:picMk id="12" creationId="{3763D295-FCE2-48AE-B82E-38431EBF9767}"/>
          </ac:picMkLst>
        </pc:picChg>
        <pc:picChg chg="del">
          <ac:chgData name="Yoav Guez" userId="88711f61-4254-4b21-a04c-6c123678efaf" providerId="ADAL" clId="{65667132-A458-42AA-B86D-4AAC3873C0D4}" dt="2021-02-28T20:13:27.020" v="1204" actId="478"/>
          <ac:picMkLst>
            <pc:docMk/>
            <pc:sldMk cId="1543181072" sldId="2035"/>
            <ac:picMk id="14" creationId="{495E3C03-C37A-41CE-B422-55E9C78249EB}"/>
          </ac:picMkLst>
        </pc:picChg>
        <pc:picChg chg="del">
          <ac:chgData name="Yoav Guez" userId="88711f61-4254-4b21-a04c-6c123678efaf" providerId="ADAL" clId="{65667132-A458-42AA-B86D-4AAC3873C0D4}" dt="2021-02-28T20:13:31.127" v="1207" actId="478"/>
          <ac:picMkLst>
            <pc:docMk/>
            <pc:sldMk cId="1543181072" sldId="2035"/>
            <ac:picMk id="15" creationId="{815C8107-70F9-4D4C-93D3-5B258A843336}"/>
          </ac:picMkLst>
        </pc:picChg>
        <pc:picChg chg="mod topLvl">
          <ac:chgData name="Yoav Guez" userId="88711f61-4254-4b21-a04c-6c123678efaf" providerId="ADAL" clId="{65667132-A458-42AA-B86D-4AAC3873C0D4}" dt="2021-02-28T20:13:41.477" v="1213" actId="1076"/>
          <ac:picMkLst>
            <pc:docMk/>
            <pc:sldMk cId="1543181072" sldId="2035"/>
            <ac:picMk id="16" creationId="{41584EE1-0E04-4D95-8B9A-52C1B85085AD}"/>
          </ac:picMkLst>
        </pc:picChg>
        <pc:picChg chg="del">
          <ac:chgData name="Yoav Guez" userId="88711f61-4254-4b21-a04c-6c123678efaf" providerId="ADAL" clId="{65667132-A458-42AA-B86D-4AAC3873C0D4}" dt="2021-02-28T20:13:32.596" v="1209" actId="478"/>
          <ac:picMkLst>
            <pc:docMk/>
            <pc:sldMk cId="1543181072" sldId="2035"/>
            <ac:picMk id="2050" creationId="{3D06DF78-9B27-43C8-BFEE-3512EC990ADC}"/>
          </ac:picMkLst>
        </pc:picChg>
        <pc:picChg chg="del">
          <ac:chgData name="Yoav Guez" userId="88711f61-4254-4b21-a04c-6c123678efaf" providerId="ADAL" clId="{65667132-A458-42AA-B86D-4AAC3873C0D4}" dt="2021-02-28T20:13:27.020" v="1204" actId="478"/>
          <ac:picMkLst>
            <pc:docMk/>
            <pc:sldMk cId="1543181072" sldId="2035"/>
            <ac:picMk id="2052" creationId="{0A9144A3-8E38-4E89-82E4-98EAE5EA308D}"/>
          </ac:picMkLst>
        </pc:picChg>
        <pc:picChg chg="del">
          <ac:chgData name="Yoav Guez" userId="88711f61-4254-4b21-a04c-6c123678efaf" providerId="ADAL" clId="{65667132-A458-42AA-B86D-4AAC3873C0D4}" dt="2021-02-28T20:13:27.020" v="1204" actId="478"/>
          <ac:picMkLst>
            <pc:docMk/>
            <pc:sldMk cId="1543181072" sldId="2035"/>
            <ac:picMk id="2054" creationId="{6B593DA8-EB7B-45E4-955A-C74567598489}"/>
          </ac:picMkLst>
        </pc:picChg>
      </pc:sldChg>
      <pc:sldChg chg="addSp delSp modSp add mod modNotesTx">
        <pc:chgData name="Yoav Guez" userId="88711f61-4254-4b21-a04c-6c123678efaf" providerId="ADAL" clId="{65667132-A458-42AA-B86D-4AAC3873C0D4}" dt="2021-02-28T20:16:04.708" v="1379" actId="20577"/>
        <pc:sldMkLst>
          <pc:docMk/>
          <pc:sldMk cId="3592347796" sldId="2036"/>
        </pc:sldMkLst>
        <pc:spChg chg="mod">
          <ac:chgData name="Yoav Guez" userId="88711f61-4254-4b21-a04c-6c123678efaf" providerId="ADAL" clId="{65667132-A458-42AA-B86D-4AAC3873C0D4}" dt="2021-02-28T20:16:04.708" v="1379" actId="20577"/>
          <ac:spMkLst>
            <pc:docMk/>
            <pc:sldMk cId="3592347796" sldId="2036"/>
            <ac:spMk id="2" creationId="{06CBEA0E-6423-4A16-8D72-017694123D3B}"/>
          </ac:spMkLst>
        </pc:spChg>
        <pc:picChg chg="add mod">
          <ac:chgData name="Yoav Guez" userId="88711f61-4254-4b21-a04c-6c123678efaf" providerId="ADAL" clId="{65667132-A458-42AA-B86D-4AAC3873C0D4}" dt="2021-02-28T20:15:04.251" v="1306" actId="1076"/>
          <ac:picMkLst>
            <pc:docMk/>
            <pc:sldMk cId="3592347796" sldId="2036"/>
            <ac:picMk id="9" creationId="{C50B22D3-C322-4559-AAA1-990E930F5D98}"/>
          </ac:picMkLst>
        </pc:picChg>
        <pc:picChg chg="add del mod">
          <ac:chgData name="Yoav Guez" userId="88711f61-4254-4b21-a04c-6c123678efaf" providerId="ADAL" clId="{65667132-A458-42AA-B86D-4AAC3873C0D4}" dt="2021-02-28T20:14:55.220" v="1300" actId="478"/>
          <ac:picMkLst>
            <pc:docMk/>
            <pc:sldMk cId="3592347796" sldId="2036"/>
            <ac:picMk id="10" creationId="{BB50B805-4B07-40E2-8CA8-15473503FA5F}"/>
          </ac:picMkLst>
        </pc:picChg>
        <pc:picChg chg="del">
          <ac:chgData name="Yoav Guez" userId="88711f61-4254-4b21-a04c-6c123678efaf" providerId="ADAL" clId="{65667132-A458-42AA-B86D-4AAC3873C0D4}" dt="2021-02-28T20:14:33.308" v="1295" actId="478"/>
          <ac:picMkLst>
            <pc:docMk/>
            <pc:sldMk cId="3592347796" sldId="2036"/>
            <ac:picMk id="12" creationId="{3763D295-FCE2-48AE-B82E-38431EBF9767}"/>
          </ac:picMkLst>
        </pc:picChg>
        <pc:picChg chg="del">
          <ac:chgData name="Yoav Guez" userId="88711f61-4254-4b21-a04c-6c123678efaf" providerId="ADAL" clId="{65667132-A458-42AA-B86D-4AAC3873C0D4}" dt="2021-02-28T20:14:33.308" v="1295" actId="478"/>
          <ac:picMkLst>
            <pc:docMk/>
            <pc:sldMk cId="3592347796" sldId="2036"/>
            <ac:picMk id="16" creationId="{41584EE1-0E04-4D95-8B9A-52C1B85085AD}"/>
          </ac:picMkLst>
        </pc:picChg>
        <pc:picChg chg="add mod">
          <ac:chgData name="Yoav Guez" userId="88711f61-4254-4b21-a04c-6c123678efaf" providerId="ADAL" clId="{65667132-A458-42AA-B86D-4AAC3873C0D4}" dt="2021-02-28T20:14:59.772" v="1303" actId="14100"/>
          <ac:picMkLst>
            <pc:docMk/>
            <pc:sldMk cId="3592347796" sldId="2036"/>
            <ac:picMk id="3074" creationId="{B9EAE5D6-BD0C-4040-8E86-C4515D32FBAB}"/>
          </ac:picMkLst>
        </pc:picChg>
      </pc:sldChg>
      <pc:sldChg chg="addSp delSp modSp add mod modNotesTx">
        <pc:chgData name="Yoav Guez" userId="88711f61-4254-4b21-a04c-6c123678efaf" providerId="ADAL" clId="{65667132-A458-42AA-B86D-4AAC3873C0D4}" dt="2021-02-28T20:16:57.357" v="1475" actId="20577"/>
        <pc:sldMkLst>
          <pc:docMk/>
          <pc:sldMk cId="927528868" sldId="2037"/>
        </pc:sldMkLst>
        <pc:spChg chg="mod">
          <ac:chgData name="Yoav Guez" userId="88711f61-4254-4b21-a04c-6c123678efaf" providerId="ADAL" clId="{65667132-A458-42AA-B86D-4AAC3873C0D4}" dt="2021-02-28T20:15:58.525" v="1371" actId="20577"/>
          <ac:spMkLst>
            <pc:docMk/>
            <pc:sldMk cId="927528868" sldId="2037"/>
            <ac:spMk id="2" creationId="{06CBEA0E-6423-4A16-8D72-017694123D3B}"/>
          </ac:spMkLst>
        </pc:spChg>
        <pc:picChg chg="del">
          <ac:chgData name="Yoav Guez" userId="88711f61-4254-4b21-a04c-6c123678efaf" providerId="ADAL" clId="{65667132-A458-42AA-B86D-4AAC3873C0D4}" dt="2021-02-28T20:15:34.796" v="1350" actId="478"/>
          <ac:picMkLst>
            <pc:docMk/>
            <pc:sldMk cId="927528868" sldId="2037"/>
            <ac:picMk id="9" creationId="{C50B22D3-C322-4559-AAA1-990E930F5D98}"/>
          </ac:picMkLst>
        </pc:picChg>
        <pc:picChg chg="add mod">
          <ac:chgData name="Yoav Guez" userId="88711f61-4254-4b21-a04c-6c123678efaf" providerId="ADAL" clId="{65667132-A458-42AA-B86D-4AAC3873C0D4}" dt="2021-02-28T20:15:37.228" v="1352" actId="1076"/>
          <ac:picMkLst>
            <pc:docMk/>
            <pc:sldMk cId="927528868" sldId="2037"/>
            <ac:picMk id="10" creationId="{DB02B378-DC14-49EE-9A7C-0448D7786026}"/>
          </ac:picMkLst>
        </pc:picChg>
        <pc:picChg chg="add mod">
          <ac:chgData name="Yoav Guez" userId="88711f61-4254-4b21-a04c-6c123678efaf" providerId="ADAL" clId="{65667132-A458-42AA-B86D-4AAC3873C0D4}" dt="2021-02-28T20:15:50.124" v="1356" actId="14100"/>
          <ac:picMkLst>
            <pc:docMk/>
            <pc:sldMk cId="927528868" sldId="2037"/>
            <ac:picMk id="11" creationId="{1B4125C8-A19C-4551-A042-2C411BB4F6EB}"/>
          </ac:picMkLst>
        </pc:picChg>
        <pc:picChg chg="add mod">
          <ac:chgData name="Yoav Guez" userId="88711f61-4254-4b21-a04c-6c123678efaf" providerId="ADAL" clId="{65667132-A458-42AA-B86D-4AAC3873C0D4}" dt="2021-02-28T20:15:53.435" v="1357" actId="1076"/>
          <ac:picMkLst>
            <pc:docMk/>
            <pc:sldMk cId="927528868" sldId="2037"/>
            <ac:picMk id="12" creationId="{0446AFE6-4C1E-48E7-98B4-F22B1B56CC61}"/>
          </ac:picMkLst>
        </pc:picChg>
        <pc:picChg chg="add mod">
          <ac:chgData name="Yoav Guez" userId="88711f61-4254-4b21-a04c-6c123678efaf" providerId="ADAL" clId="{65667132-A458-42AA-B86D-4AAC3873C0D4}" dt="2021-02-28T20:16:32.395" v="1387" actId="1076"/>
          <ac:picMkLst>
            <pc:docMk/>
            <pc:sldMk cId="927528868" sldId="2037"/>
            <ac:picMk id="13" creationId="{537A1B5F-1B84-4999-A778-E67022AE9B28}"/>
          </ac:picMkLst>
        </pc:picChg>
        <pc:picChg chg="del">
          <ac:chgData name="Yoav Guez" userId="88711f61-4254-4b21-a04c-6c123678efaf" providerId="ADAL" clId="{65667132-A458-42AA-B86D-4AAC3873C0D4}" dt="2021-02-28T20:16:29.205" v="1384" actId="478"/>
          <ac:picMkLst>
            <pc:docMk/>
            <pc:sldMk cId="927528868" sldId="2037"/>
            <ac:picMk id="3074" creationId="{B9EAE5D6-BD0C-4040-8E86-C4515D32FBAB}"/>
          </ac:picMkLst>
        </pc:picChg>
      </pc:sldChg>
      <pc:sldChg chg="addSp modSp add mod modAnim">
        <pc:chgData name="Yoav Guez" userId="88711f61-4254-4b21-a04c-6c123678efaf" providerId="ADAL" clId="{65667132-A458-42AA-B86D-4AAC3873C0D4}" dt="2021-02-28T20:25:57.021" v="1678"/>
        <pc:sldMkLst>
          <pc:docMk/>
          <pc:sldMk cId="1382231520" sldId="2038"/>
        </pc:sldMkLst>
        <pc:spChg chg="mod">
          <ac:chgData name="Yoav Guez" userId="88711f61-4254-4b21-a04c-6c123678efaf" providerId="ADAL" clId="{65667132-A458-42AA-B86D-4AAC3873C0D4}" dt="2021-02-28T20:18:34.212" v="1490" actId="14100"/>
          <ac:spMkLst>
            <pc:docMk/>
            <pc:sldMk cId="1382231520" sldId="2038"/>
            <ac:spMk id="2" creationId="{06CBEA0E-6423-4A16-8D72-017694123D3B}"/>
          </ac:spMkLst>
        </pc:spChg>
        <pc:spChg chg="add mod">
          <ac:chgData name="Yoav Guez" userId="88711f61-4254-4b21-a04c-6c123678efaf" providerId="ADAL" clId="{65667132-A458-42AA-B86D-4AAC3873C0D4}" dt="2021-02-28T20:25:51.084" v="1677" actId="1076"/>
          <ac:spMkLst>
            <pc:docMk/>
            <pc:sldMk cId="1382231520" sldId="2038"/>
            <ac:spMk id="10" creationId="{F3F71A9E-8571-4F6D-B1C5-B22160A56333}"/>
          </ac:spMkLst>
        </pc:spChg>
        <pc:picChg chg="mod">
          <ac:chgData name="Yoav Guez" userId="88711f61-4254-4b21-a04c-6c123678efaf" providerId="ADAL" clId="{65667132-A458-42AA-B86D-4AAC3873C0D4}" dt="2021-02-28T20:25:30.854" v="1643" actId="1076"/>
          <ac:picMkLst>
            <pc:docMk/>
            <pc:sldMk cId="1382231520" sldId="2038"/>
            <ac:picMk id="3" creationId="{55507433-27BE-4E52-9EE2-D3345EA1630E}"/>
          </ac:picMkLst>
        </pc:picChg>
        <pc:picChg chg="add mod">
          <ac:chgData name="Yoav Guez" userId="88711f61-4254-4b21-a04c-6c123678efaf" providerId="ADAL" clId="{65667132-A458-42AA-B86D-4AAC3873C0D4}" dt="2021-02-28T20:18:51.971" v="1503" actId="1076"/>
          <ac:picMkLst>
            <pc:docMk/>
            <pc:sldMk cId="1382231520" sldId="2038"/>
            <ac:picMk id="4" creationId="{DD4169A4-FD2B-4625-AE31-39671A644C16}"/>
          </ac:picMkLst>
        </pc:picChg>
        <pc:picChg chg="add mod">
          <ac:chgData name="Yoav Guez" userId="88711f61-4254-4b21-a04c-6c123678efaf" providerId="ADAL" clId="{65667132-A458-42AA-B86D-4AAC3873C0D4}" dt="2021-02-28T20:18:47.770" v="1500" actId="1076"/>
          <ac:picMkLst>
            <pc:docMk/>
            <pc:sldMk cId="1382231520" sldId="2038"/>
            <ac:picMk id="5" creationId="{53E1B105-8832-4F25-9375-2E531BE786B2}"/>
          </ac:picMkLst>
        </pc:picChg>
        <pc:picChg chg="add mod">
          <ac:chgData name="Yoav Guez" userId="88711f61-4254-4b21-a04c-6c123678efaf" providerId="ADAL" clId="{65667132-A458-42AA-B86D-4AAC3873C0D4}" dt="2021-02-28T20:18:42.819" v="1496" actId="1076"/>
          <ac:picMkLst>
            <pc:docMk/>
            <pc:sldMk cId="1382231520" sldId="2038"/>
            <ac:picMk id="6" creationId="{85BE9F6B-1A17-474B-98B1-892E8ED4334F}"/>
          </ac:picMkLst>
        </pc:picChg>
        <pc:picChg chg="add mod">
          <ac:chgData name="Yoav Guez" userId="88711f61-4254-4b21-a04c-6c123678efaf" providerId="ADAL" clId="{65667132-A458-42AA-B86D-4AAC3873C0D4}" dt="2021-02-28T20:18:39.372" v="1493" actId="1076"/>
          <ac:picMkLst>
            <pc:docMk/>
            <pc:sldMk cId="1382231520" sldId="2038"/>
            <ac:picMk id="7" creationId="{B3A8993C-F4E8-486E-95B8-8A539552956C}"/>
          </ac:picMkLst>
        </pc:picChg>
        <pc:picChg chg="add mod">
          <ac:chgData name="Yoav Guez" userId="88711f61-4254-4b21-a04c-6c123678efaf" providerId="ADAL" clId="{65667132-A458-42AA-B86D-4AAC3873C0D4}" dt="2021-02-28T20:18:44.428" v="1497" actId="1076"/>
          <ac:picMkLst>
            <pc:docMk/>
            <pc:sldMk cId="1382231520" sldId="2038"/>
            <ac:picMk id="8" creationId="{2B1E516F-3717-4393-A1E1-47044D9100D9}"/>
          </ac:picMkLst>
        </pc:picChg>
        <pc:picChg chg="add mod">
          <ac:chgData name="Yoav Guez" userId="88711f61-4254-4b21-a04c-6c123678efaf" providerId="ADAL" clId="{65667132-A458-42AA-B86D-4AAC3873C0D4}" dt="2021-02-28T20:19:05.314" v="1507" actId="1076"/>
          <ac:picMkLst>
            <pc:docMk/>
            <pc:sldMk cId="1382231520" sldId="2038"/>
            <ac:picMk id="9" creationId="{6B354B2A-833B-47B9-9312-536E085D291D}"/>
          </ac:picMkLst>
        </pc:picChg>
      </pc:sldChg>
      <pc:sldChg chg="addSp modSp add mod">
        <pc:chgData name="Yoav Guez" userId="88711f61-4254-4b21-a04c-6c123678efaf" providerId="ADAL" clId="{65667132-A458-42AA-B86D-4AAC3873C0D4}" dt="2021-02-28T20:39:06.627" v="2067" actId="14100"/>
        <pc:sldMkLst>
          <pc:docMk/>
          <pc:sldMk cId="4212645283" sldId="2039"/>
        </pc:sldMkLst>
        <pc:spChg chg="mod">
          <ac:chgData name="Yoav Guez" userId="88711f61-4254-4b21-a04c-6c123678efaf" providerId="ADAL" clId="{65667132-A458-42AA-B86D-4AAC3873C0D4}" dt="2021-02-28T20:39:06.627" v="2067" actId="14100"/>
          <ac:spMkLst>
            <pc:docMk/>
            <pc:sldMk cId="4212645283" sldId="2039"/>
            <ac:spMk id="2" creationId="{06CBEA0E-6423-4A16-8D72-017694123D3B}"/>
          </ac:spMkLst>
        </pc:spChg>
        <pc:spChg chg="add mod ord">
          <ac:chgData name="Yoav Guez" userId="88711f61-4254-4b21-a04c-6c123678efaf" providerId="ADAL" clId="{65667132-A458-42AA-B86D-4AAC3873C0D4}" dt="2021-02-28T20:28:20.878" v="1694" actId="1076"/>
          <ac:spMkLst>
            <pc:docMk/>
            <pc:sldMk cId="4212645283" sldId="2039"/>
            <ac:spMk id="3" creationId="{C4D583E4-8144-4B9D-B14B-E2AE4713B371}"/>
          </ac:spMkLst>
        </pc:spChg>
        <pc:picChg chg="add mod">
          <ac:chgData name="Yoav Guez" userId="88711f61-4254-4b21-a04c-6c123678efaf" providerId="ADAL" clId="{65667132-A458-42AA-B86D-4AAC3873C0D4}" dt="2021-02-28T20:28:30.652" v="1698" actId="14100"/>
          <ac:picMkLst>
            <pc:docMk/>
            <pc:sldMk cId="4212645283" sldId="2039"/>
            <ac:picMk id="8194" creationId="{2A19E205-626F-435D-962D-5F0FDDA8C22D}"/>
          </ac:picMkLst>
        </pc:picChg>
      </pc:sldChg>
      <pc:sldChg chg="modSp add mod">
        <pc:chgData name="Yoav Guez" userId="88711f61-4254-4b21-a04c-6c123678efaf" providerId="ADAL" clId="{65667132-A458-42AA-B86D-4AAC3873C0D4}" dt="2021-02-28T20:31:12.636" v="1821" actId="1076"/>
        <pc:sldMkLst>
          <pc:docMk/>
          <pc:sldMk cId="873400243" sldId="2040"/>
        </pc:sldMkLst>
        <pc:spChg chg="mod">
          <ac:chgData name="Yoav Guez" userId="88711f61-4254-4b21-a04c-6c123678efaf" providerId="ADAL" clId="{65667132-A458-42AA-B86D-4AAC3873C0D4}" dt="2021-02-28T20:31:12.636" v="1821" actId="1076"/>
          <ac:spMkLst>
            <pc:docMk/>
            <pc:sldMk cId="873400243" sldId="2040"/>
            <ac:spMk id="2" creationId="{00000000-0000-0000-0000-000000000000}"/>
          </ac:spMkLst>
        </pc:spChg>
      </pc:sldChg>
      <pc:sldChg chg="addSp modSp new mod ord">
        <pc:chgData name="Yoav Guez" userId="88711f61-4254-4b21-a04c-6c123678efaf" providerId="ADAL" clId="{65667132-A458-42AA-B86D-4AAC3873C0D4}" dt="2021-02-28T20:39:41.355" v="2087" actId="1076"/>
        <pc:sldMkLst>
          <pc:docMk/>
          <pc:sldMk cId="3272893330" sldId="2041"/>
        </pc:sldMkLst>
        <pc:spChg chg="mod">
          <ac:chgData name="Yoav Guez" userId="88711f61-4254-4b21-a04c-6c123678efaf" providerId="ADAL" clId="{65667132-A458-42AA-B86D-4AAC3873C0D4}" dt="2021-02-28T20:39:25.917" v="2074" actId="20577"/>
          <ac:spMkLst>
            <pc:docMk/>
            <pc:sldMk cId="3272893330" sldId="2041"/>
            <ac:spMk id="4" creationId="{49E15E57-D7B0-4386-816B-F0FDA314B077}"/>
          </ac:spMkLst>
        </pc:spChg>
        <pc:spChg chg="mod">
          <ac:chgData name="Yoav Guez" userId="88711f61-4254-4b21-a04c-6c123678efaf" providerId="ADAL" clId="{65667132-A458-42AA-B86D-4AAC3873C0D4}" dt="2021-02-28T20:39:41.355" v="2087" actId="1076"/>
          <ac:spMkLst>
            <pc:docMk/>
            <pc:sldMk cId="3272893330" sldId="2041"/>
            <ac:spMk id="7" creationId="{959CA8A5-C2C3-45C8-B2B6-920660101A6F}"/>
          </ac:spMkLst>
        </pc:spChg>
        <pc:grpChg chg="add mod">
          <ac:chgData name="Yoav Guez" userId="88711f61-4254-4b21-a04c-6c123678efaf" providerId="ADAL" clId="{65667132-A458-42AA-B86D-4AAC3873C0D4}" dt="2021-02-28T20:38:28.850" v="2025"/>
          <ac:grpSpMkLst>
            <pc:docMk/>
            <pc:sldMk cId="3272893330" sldId="2041"/>
            <ac:grpSpMk id="2" creationId="{22B9F9BD-424F-4DC2-A53C-5CF4479C1118}"/>
          </ac:grpSpMkLst>
        </pc:grpChg>
        <pc:grpChg chg="add mod">
          <ac:chgData name="Yoav Guez" userId="88711f61-4254-4b21-a04c-6c123678efaf" providerId="ADAL" clId="{65667132-A458-42AA-B86D-4AAC3873C0D4}" dt="2021-02-28T20:38:31.524" v="2026" actId="1076"/>
          <ac:grpSpMkLst>
            <pc:docMk/>
            <pc:sldMk cId="3272893330" sldId="2041"/>
            <ac:grpSpMk id="5" creationId="{966B7801-DCE4-49C9-AAFE-4EB0F9B2F03F}"/>
          </ac:grpSpMkLst>
        </pc:grpChg>
        <pc:picChg chg="mod">
          <ac:chgData name="Yoav Guez" userId="88711f61-4254-4b21-a04c-6c123678efaf" providerId="ADAL" clId="{65667132-A458-42AA-B86D-4AAC3873C0D4}" dt="2021-02-28T20:38:28.850" v="2025"/>
          <ac:picMkLst>
            <pc:docMk/>
            <pc:sldMk cId="3272893330" sldId="2041"/>
            <ac:picMk id="3" creationId="{A9BD49A3-A9D4-4F23-9473-C60C5F1F3258}"/>
          </ac:picMkLst>
        </pc:picChg>
        <pc:picChg chg="mod">
          <ac:chgData name="Yoav Guez" userId="88711f61-4254-4b21-a04c-6c123678efaf" providerId="ADAL" clId="{65667132-A458-42AA-B86D-4AAC3873C0D4}" dt="2021-02-28T20:39:35.822" v="2083" actId="1076"/>
          <ac:picMkLst>
            <pc:docMk/>
            <pc:sldMk cId="3272893330" sldId="2041"/>
            <ac:picMk id="6" creationId="{BC253EBD-2AB5-4E0F-903B-7A98B0BC8CC4}"/>
          </ac:picMkLst>
        </pc:picChg>
      </pc:sldChg>
      <pc:sldChg chg="add">
        <pc:chgData name="Yoav Guez" userId="88711f61-4254-4b21-a04c-6c123678efaf" providerId="ADAL" clId="{65667132-A458-42AA-B86D-4AAC3873C0D4}" dt="2021-02-28T20:48:19.607" v="2120"/>
        <pc:sldMkLst>
          <pc:docMk/>
          <pc:sldMk cId="2475691120" sldId="2042"/>
        </pc:sldMkLst>
      </pc:sldChg>
      <pc:sldChg chg="add">
        <pc:chgData name="Yoav Guez" userId="88711f61-4254-4b21-a04c-6c123678efaf" providerId="ADAL" clId="{65667132-A458-42AA-B86D-4AAC3873C0D4}" dt="2021-02-28T20:48:19.607" v="2120"/>
        <pc:sldMkLst>
          <pc:docMk/>
          <pc:sldMk cId="1945734786" sldId="2043"/>
        </pc:sldMkLst>
      </pc:sldChg>
      <pc:sldChg chg="add">
        <pc:chgData name="Yoav Guez" userId="88711f61-4254-4b21-a04c-6c123678efaf" providerId="ADAL" clId="{65667132-A458-42AA-B86D-4AAC3873C0D4}" dt="2021-02-28T20:48:19.607" v="2120"/>
        <pc:sldMkLst>
          <pc:docMk/>
          <pc:sldMk cId="2384727604" sldId="2044"/>
        </pc:sldMkLst>
      </pc:sldChg>
      <pc:sldChg chg="add">
        <pc:chgData name="Yoav Guez" userId="88711f61-4254-4b21-a04c-6c123678efaf" providerId="ADAL" clId="{65667132-A458-42AA-B86D-4AAC3873C0D4}" dt="2021-02-28T20:48:19.607" v="2120"/>
        <pc:sldMkLst>
          <pc:docMk/>
          <pc:sldMk cId="3254054111" sldId="2045"/>
        </pc:sldMkLst>
      </pc:sldChg>
      <pc:sldMasterChg chg="modSldLayout">
        <pc:chgData name="Yoav Guez" userId="88711f61-4254-4b21-a04c-6c123678efaf" providerId="ADAL" clId="{65667132-A458-42AA-B86D-4AAC3873C0D4}" dt="2021-02-28T17:45:07.067" v="185" actId="1076"/>
        <pc:sldMasterMkLst>
          <pc:docMk/>
          <pc:sldMasterMk cId="2745208118" sldId="2147483648"/>
        </pc:sldMasterMkLst>
        <pc:sldLayoutChg chg="addSp delSp modSp mod">
          <pc:chgData name="Yoav Guez" userId="88711f61-4254-4b21-a04c-6c123678efaf" providerId="ADAL" clId="{65667132-A458-42AA-B86D-4AAC3873C0D4}" dt="2021-02-28T17:43:09.865" v="153" actId="1076"/>
          <pc:sldLayoutMkLst>
            <pc:docMk/>
            <pc:sldMasterMk cId="2745208118" sldId="2147483648"/>
            <pc:sldLayoutMk cId="3887154520" sldId="2147483719"/>
          </pc:sldLayoutMkLst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" creationId="{02E37988-0393-4138-82FC-0135892F4E4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" creationId="{399A5B57-5DF0-414C-BFF6-FBA9F4E7E8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" creationId="{92B58810-7256-4E3A-BB01-3897FDC8B81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" creationId="{BD0CB5EE-5E59-4268-84B1-008F1940D94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" creationId="{1B3A8879-146C-4E2C-9580-D557D417123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" creationId="{7F0169E4-7450-495B-B687-97F12FAC045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" creationId="{D568DBDE-6925-429B-BD38-968669A8A5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" creationId="{75C8580F-3A88-40B0-A6B2-5D6DD5C8865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" creationId="{7C95130F-48AA-46E7-B92E-751E3C02B26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" creationId="{96F14CEF-CB6C-48F6-9585-519B98FD67B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" creationId="{B0C906E2-2C5A-4502-BB38-67E54075CB4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" creationId="{928C0658-E91A-49B5-97A7-63458D058E3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" creationId="{0840265B-A5C3-4C74-A9CE-D598C9D2A53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" creationId="{F7DD98AD-C7A4-4C32-A083-F9A33626BED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" creationId="{F9008DAE-A304-4E38-9A0E-97F0476C534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" creationId="{6A364B75-E4C6-4ED5-BC66-C0115510248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1" creationId="{9296BDF4-183B-4703-9394-760A6B809C5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2" creationId="{3831FC21-0832-46CE-BD70-93DCA7037FB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3" creationId="{307576D8-6379-45BC-A945-FB4EC6938CB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4" creationId="{7F5ACE0C-54CF-4EA5-842E-84A204CF1C8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5" creationId="{5D1B2174-34C5-4CF8-A6D6-76BC98FFE9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6" creationId="{73A25EE5-D5EE-408E-AA9D-A129F52539A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7" creationId="{51B92AD8-E584-48F2-A430-8D05FC98F37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8" creationId="{83D67E2B-FA88-48F2-A25C-7248C63D924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9" creationId="{1118888B-A111-4B75-8B54-13A4F12F63E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0" creationId="{99F1BBB6-285F-46F2-9BD0-B4840922ADB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1" creationId="{C2D9328A-1AD1-4926-93D7-14B2AADCC15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2" creationId="{28D3FB83-BF4F-4688-8A02-6BF5ED9D72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3" creationId="{120000C3-95EA-4B25-A331-08D04D6986F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4" creationId="{51E7B658-7CCF-4BE5-A016-9E1F55D104E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5" creationId="{4F053F54-1814-48CD-8EA9-AFD4242D8A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6" creationId="{25B02D5D-373F-45F7-986B-DA838D39581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7" creationId="{901A6FC9-BC7E-41D4-8266-A35813630C4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8" creationId="{84C25ABD-FA14-496B-BEBE-4B9F71B4DBC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9" creationId="{1BC5F833-9E60-4806-A6B9-6FCB181AC17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0" creationId="{47992A7B-3C00-44C6-805D-28727BBFF46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1" creationId="{6703BF0F-C961-483D-AA89-B165C729FB3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2" creationId="{722C5860-22FF-40C3-A5B2-FC3443BF483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3" creationId="{3989C380-0EF3-47D5-B139-252A71BEAE2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4" creationId="{69C5704E-CEA5-44C4-9E6A-205ED97110F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5" creationId="{32A20381-CDDD-4DFE-942F-03141A29386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6" creationId="{14B3C928-A611-4392-916E-DC686B0ADA1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7" creationId="{392D1209-4C53-4878-BA4B-B34D19FEA6A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8" creationId="{AB3B2B9A-B531-4620-8165-C4405306463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9" creationId="{CA3F8486-EA5E-4E1D-BC6C-59E79AAAA40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0" creationId="{F0C7ADEA-7814-4D39-880C-CB1EF5E02EE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1" creationId="{302DF643-65B8-46A2-B664-489F78E2F6E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2" creationId="{10DCBAD2-194A-47A5-9B28-95FA660479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3" creationId="{862918A7-2986-4B9E-9365-4792F2BC456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4" creationId="{E0D6590D-BB73-4A8E-A5AC-D0FA45B9B0D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5" creationId="{9954F936-C771-4A6C-B87D-0D9F74777E7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6" creationId="{5C70BB20-E248-4295-A19A-7D7D18847C0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7" creationId="{F95179DB-C29D-4729-9106-45EB4EB506C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8" creationId="{499E0B66-2047-4F07-AC13-63D6C565253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9" creationId="{40751B74-A7EC-4899-B47E-D4C0A08F214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0" creationId="{9032E5C3-F460-4A17-BCE9-5F81F0845CE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1" creationId="{0374E85A-A1AB-4B68-AADB-B1DBA6CE29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2" creationId="{1CED7956-1B27-410B-AF33-2CFE35FDC9F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3" creationId="{C73E1520-2163-4BF5-AE35-23D0CC0A6B4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4" creationId="{ECC47BD1-7C1A-4706-B4C0-BABAAFB443F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5" creationId="{89E2E1B6-3B5C-4E97-B40C-51CE9855A01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6" creationId="{605A0ED5-BC50-4224-AB76-25F1A038D5B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7" creationId="{8C9E031D-532F-4E5C-A234-9BDA61761F0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8" creationId="{4AFF5F52-6ABE-4046-B54F-C0C3054DE62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9" creationId="{ECAF2AA6-A922-468A-9866-7C1103D2AA6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0" creationId="{68A08FDF-EE09-4B23-AF64-B58B7311C4D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1" creationId="{CF74A629-A964-44C0-A816-0064A93427E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2" creationId="{3A69BBC1-F2BC-4930-88A1-345094E6440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3" creationId="{9E7615A8-D1AD-4654-9017-F60EC0DA0D1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4" creationId="{E3C0DC35-D216-48F1-87B4-FF1BBEFD5DF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5" creationId="{0911CBFE-270B-4ED7-AC97-83D283F5140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6" creationId="{956C4079-785C-41E5-B940-99425938183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7" creationId="{EF33B22A-8A31-4AC8-9652-71A7CD461F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8" creationId="{4CDEAACE-E765-4977-9CFA-51F15371C63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9" creationId="{DF23BF40-347D-48D1-A3C9-BC04F65C7A9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0" creationId="{C442F444-32DB-4F12-A43F-E09F34B5243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1" creationId="{87E73528-8CA8-445F-9454-77936A02F6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2" creationId="{E602BA2A-903D-47E8-A5A1-1FCF1805FC1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3" creationId="{30C1DFDE-02DE-4E45-A6D1-C2DD39D98A2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4" creationId="{83CA3816-A988-48DF-BCD5-30B0FEB5AB3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5" creationId="{8FC9580D-C55E-4ADA-83E0-F75D11FFD70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6" creationId="{6651BD07-B604-447B-BB33-9ED9EA43CC8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7" creationId="{CE62481C-12E1-47B1-8F85-6EF209464A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8" creationId="{44A78027-4843-4C1C-87D6-DDC1E2BC27F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9" creationId="{AFC4744F-E896-49AD-AD10-52BACD9A30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0" creationId="{85C771ED-C1FB-486D-BF0E-CD44698740F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1" creationId="{331F853C-EAA3-4127-BFBE-5EFD4FB5B69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2" creationId="{B7FCE788-9E46-4D1E-8231-9CA40D11B4C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3" creationId="{DE2A81E4-D7D5-4A5D-93C0-BA4F8BD3843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4" creationId="{CFF1F186-C7E0-4942-A253-AC1A9D09940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5" creationId="{473E91D5-FA9A-4525-A811-6A531A8D39D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6" creationId="{2B517F13-6563-49CB-8A46-18B865D49F6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7" creationId="{F36497E5-1E88-4124-A6FF-CA7A55719C9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8" creationId="{DBDF4D0C-2A87-4698-99C0-E88D95C11EE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9" creationId="{5A8C825C-9993-4C77-8F59-B6C91EC764C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0" creationId="{46E8FBE0-AAD1-415F-8748-5261AD44984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1" creationId="{B2B9DE23-8D51-4BE7-9F42-61282B2D783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2" creationId="{215BF88B-F201-4FD7-B571-92A1AE3782B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3" creationId="{CE1A606D-B978-480E-8A86-4F8A31DE64F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4" creationId="{FACADC2C-F127-4EA9-A76C-ED5E44E34DB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5" creationId="{5D899749-A553-4FCD-A1E5-98011133A9F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6" creationId="{827D639E-0EDF-4676-A6F6-A37FB0974C0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7" creationId="{EB11DB45-DD2E-47B1-9AD5-D068FBAE660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8" creationId="{B4FD809E-8948-4E0B-85D8-98B261981DD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9" creationId="{160D7592-4215-41A8-8609-8F803D4C881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0" creationId="{55F2B601-EDC3-43D2-A567-903ADC989E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1" creationId="{9C3C8E5B-0E72-4AD4-A67A-56D7C33C635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2" creationId="{F34C0820-C8A5-4270-A9FD-985B77EC41D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3" creationId="{5F4FFC68-0E55-47D7-95E3-A9778E03EC0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4" creationId="{E4E6DBCC-3FDF-48C1-B71B-056D44FAD07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5" creationId="{E3760EF5-8E7B-444A-AD85-BEEA969585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6" creationId="{8DF08DF7-EA3E-499C-8FF6-39B6EE39821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7" creationId="{92ACDBDE-5E08-49EE-B3CB-FDA26689921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8" creationId="{4D903544-DA11-49A6-968B-6D42591471B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9" creationId="{BC0C700C-C808-45D2-A712-6F0A25DD9D0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0" creationId="{8AF82921-FBCD-4BD1-8C55-A6757E6A9455}"/>
            </ac:spMkLst>
          </pc:spChg>
          <pc:spChg chg="mod">
            <ac:chgData name="Yoav Guez" userId="88711f61-4254-4b21-a04c-6c123678efaf" providerId="ADAL" clId="{65667132-A458-42AA-B86D-4AAC3873C0D4}" dt="2021-02-28T17:42:40.388" v="132" actId="1076"/>
            <ac:spMkLst>
              <pc:docMk/>
              <pc:sldMasterMk cId="2745208118" sldId="2147483648"/>
              <pc:sldLayoutMk cId="3887154520" sldId="2147483719"/>
              <ac:spMk id="121" creationId="{6E9DA890-379C-4BE4-8725-568F38153C9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2" creationId="{70AEB561-3462-4261-B771-FA4AE5F20F7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3" creationId="{844BDF01-B972-4130-8376-7591BDEEE33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4" creationId="{875C94CB-FD04-4100-85AD-A9F54635F32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5" creationId="{25E1CD96-DD43-49FE-85A1-36668185F8B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6" creationId="{F2072612-30E0-415F-8FC9-F36199480D5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7" creationId="{69299843-526F-49C3-8329-3D50DCD3FA2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8" creationId="{89A7E1EF-2191-4ACB-8B19-3F46B7DB5A5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9" creationId="{3FBDB831-84F0-458F-A5C3-BD3F720373E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0" creationId="{0BA750EF-31DE-4DEE-B4ED-692260E00FA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1" creationId="{EF12CCD9-8DB6-4B20-AFED-A5487C51FBC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2" creationId="{0F208CDB-83E2-4C2A-95F9-CFB3F1AA4E1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3" creationId="{C2E1F4BD-791C-4F6C-B2FF-91FEADC333A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4" creationId="{FAB81D62-9FC0-4393-B53E-76DF5C4330C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5" creationId="{26461C28-E0BA-4678-9D6E-507B97431F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6" creationId="{A27A0116-CCE7-4DDB-B789-9420338FFED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7" creationId="{07B39CA2-39B9-4621-BF5D-EE2D5872467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8" creationId="{26FABDE6-1062-4B85-BE67-FBF0E0575BD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9" creationId="{72C2CA03-79D5-48F6-9E18-9D9EEB40FE4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0" creationId="{5D4638BF-2487-4F36-85F4-A9B11FF4340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1" creationId="{8561AABA-0EA0-4F1C-860E-E157B53E0EF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2" creationId="{03D6C3C1-A4D9-43DD-89B2-089930A148D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3" creationId="{D38BD780-843A-4815-8444-590A647F766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4" creationId="{240C2A33-9661-4077-9BEF-2391108B7A8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5" creationId="{6A748BDC-1B2C-4403-BB14-A0EC9DE2A48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6" creationId="{1E8896A4-F7C1-4C69-A639-3E107E23414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7" creationId="{77D8DFA7-DDB1-4B9F-B9D7-B52C1429F9B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8" creationId="{F514F0CC-679E-45D3-BD70-21F07449296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9" creationId="{0ED1A724-7643-4B1D-9E03-44684991519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0" creationId="{56610A7C-752D-4D6B-AE7F-00FDF46CD2D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1" creationId="{1197EBDE-2BA9-4BDA-B302-03E0224023C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2" creationId="{F49EA17D-0A0A-4D7C-94FF-CCFD5EF8AC1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3" creationId="{C2E366B7-240B-406D-9C30-286AB32297A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4" creationId="{3C3A13B0-B1CD-4E96-9674-DB1703ABE15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5" creationId="{D4745BFF-35A6-426E-8A54-700E60C0335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6" creationId="{82E1CA1E-2F93-4ED1-9C53-E5E85AF3E12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7" creationId="{3EB2CACA-6E27-4B05-AF80-2ECC82CC484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8" creationId="{6990DD42-DE1C-4436-90B2-14EF3C26C91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9" creationId="{DBA5A14E-625A-4998-B910-61BBE1AEF20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0" creationId="{7A135942-FF4C-4FC7-B8B8-BF9C2C66BBD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1" creationId="{0AB4A53D-011F-43A6-8888-4A9FE10E825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2" creationId="{BEA67F25-D104-41D5-8CFF-693A27E7C01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3" creationId="{CA18D554-01BE-4B3A-A46F-27BAC8E6F01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4" creationId="{C8C42DA3-B324-4262-B97D-86132175472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5" creationId="{ED210517-BCD4-4F2E-9098-69C326F1E2F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6" creationId="{543F5CBB-00DD-4E7E-9F72-F7745F14F1B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7" creationId="{72B31695-F444-48F9-925D-A4943AFA967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8" creationId="{DE3EF550-959E-47C4-B3BA-621B4AA2581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9" creationId="{2F5BC714-E6F9-4E1E-9847-8E5772E3C4F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0" creationId="{0A19EFAC-05B1-4E3D-8594-00FB8D24CC6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1" creationId="{4C0E2C46-96B8-4835-8738-BE406DB2118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2" creationId="{7A2BBBC2-C35E-4442-922C-25FA00AF35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3" creationId="{0C526EF0-AA22-4118-B154-133C2C2ECE7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4" creationId="{F7A497A0-2946-4532-9B24-C948A73E0CD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5" creationId="{511417FB-3123-434E-AEB8-02D0BE6DCD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6" creationId="{1BA3EC95-6D4B-41C4-A460-B329D0A7DE3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7" creationId="{0DC637BB-6C90-4E8E-BE93-65E9B874AF3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8" creationId="{E3BCBBBA-7CAA-44F9-A595-30FC68F320C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9" creationId="{451F2080-14D3-4EE3-B471-F7F66148534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0" creationId="{7B1B2C34-8E1D-4010-BA85-FD01E644797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1" creationId="{9FA7F905-0FEA-4DB9-8520-4F8861B1D2F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2" creationId="{57DB783E-F27E-40D3-AA71-75CFEF4DF7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3" creationId="{92E481EF-5636-4752-814B-1AD01B06E87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4" creationId="{818B025B-DCAC-4DF4-A431-C8483C36205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5" creationId="{78ACFF47-8EAC-48B3-B9EA-0D1C735D25B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6" creationId="{6EB60CB7-D2AC-4464-B767-BC726C9D4F8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7" creationId="{5834B9FB-3042-4386-92BD-CF864FFDE8F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8" creationId="{D3A75DD2-8878-47C2-AE1D-E7DAB2A3240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9" creationId="{6BF44B68-83BA-4F6B-B17A-C62BE9FD35F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0" creationId="{325F9029-AB44-47C5-82F9-D4A0CEFFD2E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1" creationId="{38251297-F115-4AC2-8D64-60D18938F88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2" creationId="{8F570186-4676-4B0B-8FAE-E2EEEBAAFCC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3" creationId="{9E181195-C72D-4401-B2BF-7323CC12C8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4" creationId="{18F7B089-7217-407B-A250-027A77F3822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5" creationId="{D8DD818D-7F04-4350-AD4C-8DF382AB768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6" creationId="{F30DE9AD-DC8D-48B6-845A-7FBB2ABF2CA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7" creationId="{AD84B2F7-2446-4993-8314-9E473999667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8" creationId="{4933DA24-F97F-4890-82E9-8EBBAA47177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9" creationId="{5DF57067-EDB6-4B68-80FF-01F497F3793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0" creationId="{577B35F6-4B56-4170-9875-2E15864CB08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1" creationId="{126231C4-D71D-4A2F-8655-70BBE94DF41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2" creationId="{FD451410-36C3-4C3E-8C8F-2ED77D451DC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3" creationId="{26510735-72AB-4294-9273-B749C1BA1B1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4" creationId="{DFF8EED1-085E-4A06-B15C-FCFF7BBC664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5" creationId="{C3270B89-FE23-41A9-880E-ED0C5FCB2CB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6" creationId="{AC710B98-685B-4D7B-B7B4-0AB9905B9EE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7" creationId="{5708C2D4-DBB9-4B65-B69F-83EF46E4EB7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8" creationId="{EBBAD4D6-16A7-4EDF-92E9-13A515B61A6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9" creationId="{DC1C2A55-E4FF-4A05-AC02-6ADA2DB8231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10" creationId="{EFE65AA5-76D1-4520-99B7-46A302E8B94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11" creationId="{82A3D7B4-BF91-4D51-9057-2F94B55F880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12" creationId="{6C705B18-EE7C-4D5F-9022-F4B0C502A88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13" creationId="{F242011F-2157-43A0-8B67-B95FC438458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14" creationId="{C0DD1606-12D6-4E21-872B-2981A72BD37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15" creationId="{FDA8AB5D-862E-46A6-A644-B6B23979700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16" creationId="{E4B88E1A-2F26-4171-88F5-66C59152A5E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17" creationId="{B01A62B6-87F2-4B61-82F6-7D06A6748DB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18" creationId="{687250BF-6A0D-495C-B847-703CA6FB29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19" creationId="{1BF49687-1000-4913-9087-1105298E7C3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20" creationId="{CDFAD848-FC75-4F28-89D6-8654DF42934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21" creationId="{BCA7BFFE-FE37-4E36-86DC-325C5B863A8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22" creationId="{8770CFED-03BA-471B-AC1B-535DE74FC23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23" creationId="{0F4076F9-96B9-408C-95D1-1E5E739202D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24" creationId="{AC827A1A-315C-4EB4-8F67-ED9FBBD7DA1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25" creationId="{BFD6DC47-D097-4AE5-AAD7-94E263D5C18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26" creationId="{E42F11E2-56BB-45F4-83D4-DDDED519F3B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27" creationId="{A4DBE37E-86C9-4739-8A1B-09ACAFEA7C6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28" creationId="{B0D68CF4-B31C-4ACF-AB7E-169D5290B4B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29" creationId="{636A5DAA-4EF0-40CB-BC19-A5A3F82F398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30" creationId="{56E685FD-D5AA-4A33-9576-32805909792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31" creationId="{1533C885-3335-49FC-BD47-490395D7D04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32" creationId="{1FE1B6F7-EB03-4532-8BFC-FEF2E7FD3FA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33" creationId="{1E2D7CC9-3696-496B-BE02-90A32565B1B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34" creationId="{5300EFC6-338C-42C6-9951-D7F08AA784D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35" creationId="{73C4172D-FA7E-4977-9433-88DABBB39D3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36" creationId="{3DF6471D-D57C-4B17-8DBA-FF1D7F6B9CF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37" creationId="{AAEFABAC-417A-412E-9CA0-57761CDBDA6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38" creationId="{3AA7769E-96E3-419D-9DED-2E8652E2D47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39" creationId="{1B3335D7-DE27-423A-B545-3F1C78B2BBE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40" creationId="{890CC0FE-6C49-4BE4-915C-260D245BCB5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41" creationId="{BB61A3CC-EA14-4222-B7C6-BF69F30CB02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42" creationId="{3B433331-7DA3-4969-B744-F7A7609723A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43" creationId="{307FDA79-AE21-4431-930A-4DED0E438CD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44" creationId="{427A7586-8FEE-4FDA-88BA-045B0C6AAEF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45" creationId="{41AEBE65-2EB3-4D2B-A647-7386D0A382E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46" creationId="{DD84FDD0-5795-424A-91CC-F666D2B12FE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47" creationId="{E6444F32-F9EE-46D4-973A-A45FDB37144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48" creationId="{C75BE9A5-5B1B-4B24-8119-84760D36E24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49" creationId="{31629ED7-6DDA-4370-8FB6-1E635F2BA9B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50" creationId="{169B0212-4F54-4571-86C4-BE0E022EB48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51" creationId="{F08001BC-9DB3-4E93-BAA8-A3337A7D0D3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52" creationId="{C55C6B69-CBE2-49FB-A4FF-9253C4BD3EB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53" creationId="{ECC6A5C6-226A-4FAF-A706-92E9F515F4D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54" creationId="{06671F4A-ABF3-42D3-8EDA-DB1A95E5CE4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55" creationId="{95727E41-1AAB-41E4-91C9-8F2446FC797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56" creationId="{B5AFC371-B2B4-4AFB-B902-72C98FC550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57" creationId="{3ACAB40D-4016-4A23-9A29-36BCBA74808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58" creationId="{20FD744F-4AA9-4DB6-80D3-12648EAC234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59" creationId="{54AF329A-5DBC-4430-B597-C01D73B072F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60" creationId="{1148F3A8-B057-4BF0-A456-17BBEA6A278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61" creationId="{E8F35B3A-6ABB-42BA-B85D-103BA1FEF31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62" creationId="{E59FF67C-8F90-4451-8B70-6EBCED3BB99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63" creationId="{558A8F7E-F087-4B97-9549-2A5D977A684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64" creationId="{D712ADA8-BDA2-4AA0-B5E7-3C7B293E38F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65" creationId="{9EB24220-02C5-44A9-A9A8-771E9075522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66" creationId="{82216E04-27A8-402C-B355-6298BEF8AA8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67" creationId="{7D4963D2-BBA5-4230-9C09-7572914674C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68" creationId="{842694FC-985A-4903-B857-699480A78B6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69" creationId="{F930F108-4D75-482B-8542-B247F02E690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70" creationId="{5015D34D-4D2E-4DA5-A889-285275E95FD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71" creationId="{202BF376-51FC-4E3D-8496-018DE9E340A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72" creationId="{D10932C5-C515-4451-AD49-980B237A6A0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73" creationId="{F52A1D5C-B0D6-4DD4-86DE-D2D05D8D567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74" creationId="{F1DBA5A5-F8D3-4107-91D3-EF6CF1F78BA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75" creationId="{B3B81497-2502-4B17-A14B-DB8E38347C0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76" creationId="{7B9CAE92-DA63-4AEE-8D1C-1F3A28E7BA5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77" creationId="{2AB6F913-5825-4E1E-8CA0-BF391F9C7B0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78" creationId="{1A7368DC-CEBE-4CF3-B7A7-DD1DF31CDF4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79" creationId="{6D4CDE64-C347-4A54-899D-4840061F1B2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80" creationId="{8550297A-60C4-4F3B-B5F6-0112487B959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81" creationId="{CC566A05-EF31-458A-90EE-50AABDE460A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82" creationId="{28B16285-C1EB-462D-8EA7-9CDF68CEE0A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83" creationId="{1D2D0979-3EB6-477C-BC34-5CE8260A7F3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84" creationId="{C8ECDE61-FF25-421F-8957-D8F97B27BE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85" creationId="{0BBA57D3-A2F9-4600-9AF3-203CB010357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86" creationId="{7E6D5A4B-E1CC-4DCA-9344-6A57DC85DCD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87" creationId="{FF4ECC1E-5C1B-4A09-A5B5-7C305A3539D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88" creationId="{9B9652BC-7EC9-4634-BBB5-FDD5E7605D5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89" creationId="{BDE3A560-D661-49E6-97E4-73F88C9CA29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90" creationId="{8FF7F98B-F9A6-4864-90D9-83BCC90DF4F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91" creationId="{0C88B9FF-0A76-47DC-8E0F-9DE1541B451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92" creationId="{E6A8CBC9-0AB9-44FC-99A6-3E6B25CCD7C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93" creationId="{09CB9AF2-FD3C-4988-AB23-859E097E2F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94" creationId="{ADBF96F8-CB14-47C5-A8F6-6F15BB14A84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95" creationId="{3F87F191-8F49-41F1-A8DD-81A12F592E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96" creationId="{730F9C20-A4D4-42EF-B21A-8B3EADFC90C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97" creationId="{FCF34945-E8D0-4CEB-A7C7-3C7BA70B8F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98" creationId="{27596682-2F8B-4141-8BBD-02D6140B420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99" creationId="{950BE2A2-50E6-43BF-8018-DECFAB59B1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00" creationId="{378576E9-8A51-48B2-A391-5C16A00C32B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01" creationId="{588250B1-5A88-4C9F-ADCE-26E7409F09E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02" creationId="{D1A3E909-1ED0-4469-B6E8-60419727CB2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03" creationId="{0FE50147-CEC0-4080-8BB8-81BC0D1E7B3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04" creationId="{3808B410-DE9C-4EA2-AE5D-EC4B83D05E7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05" creationId="{C3DEC5AB-F7E3-48A7-B548-0FEA5304D2D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06" creationId="{F6320001-67D4-40D4-8D2C-D317A95E67F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07" creationId="{4DF5E6AA-7A13-44CD-B6B2-BAE0718019C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08" creationId="{B310C93D-44C0-4DE1-B052-6E77B3E201A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09" creationId="{D113BB7B-5F2B-464D-9752-69AD3C06A00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10" creationId="{EFB848A9-A389-42E3-94C6-D4938F2A2E5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11" creationId="{EFD18752-D546-4CC6-A806-C00AB61B3CA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12" creationId="{853F3EB3-15E3-42A7-B0E7-875C085920A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13" creationId="{DB5D633F-8CEC-4C53-9C92-18C0966005E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14" creationId="{AFE62D58-0456-48B5-A82D-879915D426E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15" creationId="{24397B37-5838-4BF2-934A-EB785152F6A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16" creationId="{2EEDA0EA-9219-4A77-8F65-0AEB4EFEF15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17" creationId="{15B8E66B-10D2-4AD7-B332-7679F2519E3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18" creationId="{10AB36B8-B807-40AC-AA6D-FFA1B194ADF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19" creationId="{8F4DE2E5-6228-409F-8654-8F7998F8EAA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20" creationId="{4B515DB2-0124-4AD5-8E48-D828A1D5F20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21" creationId="{2FF5CC57-87B3-4B68-BBCE-9AE9AC65315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22" creationId="{C3A86998-B8E5-4491-80F4-DE9A4EDC6F0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23" creationId="{202E925E-548E-4835-ADC0-8FFBFC624E1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24" creationId="{8EE8D0DC-712F-4243-859D-0EAC3FF5BA6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25" creationId="{764BA048-58B3-47F4-8D0E-C8A34CD26EE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26" creationId="{E60F9572-2C90-4D33-BB30-BBDBE2210E4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27" creationId="{20EB8D5B-BD8E-495E-9D8F-876FFA7AB8A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28" creationId="{B9F1143C-F3CC-4518-8C51-48FC9CA2D3B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29" creationId="{A38A523B-7D3F-41DD-98DA-A768D3F1946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30" creationId="{E298F32B-B76F-43AF-A348-191AA3134B7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31" creationId="{51DDC66E-A467-4BDD-87A9-D9F0566727F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32" creationId="{7CC11040-03DF-469E-A609-BBF551CFE0A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33" creationId="{534B83B8-E82C-48D0-978E-F5888B76CC6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34" creationId="{02E66EB2-638D-4189-A9ED-8D022B501ED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35" creationId="{0A75A97C-1CB1-4C18-B2B3-CC1FB601E30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36" creationId="{4C71BA9A-3541-4D88-9A46-7B08EC3ACC1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37" creationId="{71543B09-D438-4752-9472-36B94B2DC45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38" creationId="{0F2AB12E-7A59-4CCB-B6E5-0E4322015B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39" creationId="{F9BD63FF-0890-4770-93E4-66FBF41497F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40" creationId="{71FF9FAA-4498-4E4E-B5EE-EE967E2F346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41" creationId="{52CA67C6-4FA0-4194-AF82-760690BAA45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42" creationId="{85189559-D846-4AB9-94B3-A9F34E5C5B2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43" creationId="{EDBAFE9A-540B-48B0-9CD4-4181A549C5F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44" creationId="{BE3B4633-F333-4141-9B19-5C13328EFED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45" creationId="{3334C78B-3AAE-4BEF-B106-5C26E8C60C4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46" creationId="{E7A99801-4D94-4B23-8521-A6582C94006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47" creationId="{2EE00DA4-20FB-45E9-B6CA-242960CD29B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48" creationId="{44D562B1-E062-4126-A37C-F8635296DFE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49" creationId="{F5C7FACC-7707-430F-8DA6-7A2B8EF0F03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50" creationId="{23445D3D-5B62-448F-9603-0236B6394D0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51" creationId="{222EBB47-75FD-42ED-8E41-1BC663F7F1B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52" creationId="{0C6348E0-A9F5-4ADD-AEBA-14C27856EC7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53" creationId="{625B8921-BAFB-498D-BA10-F1B667CD5E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54" creationId="{47123D32-E8C8-4D0F-91A0-342230ED213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55" creationId="{1265EA61-DB48-4230-B337-F5D263D5A9A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56" creationId="{BE059ABD-F208-4C7B-A9EF-908BB2429AF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57" creationId="{81BCD786-25D2-4862-BA62-BB52CDB8812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58" creationId="{FBF6C41D-B41C-40CD-B5D3-1AE2E6B7E07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59" creationId="{017BC9AD-4E29-4258-962E-530B27E347F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60" creationId="{7BFDD1FC-9311-4BD8-B4F3-41C1683F06E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61" creationId="{B8BBBB52-4024-4262-A3C4-3AE76DF5701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62" creationId="{61D8EA0D-73B9-47C1-9231-DAC76D64617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63" creationId="{73D26A16-BC29-4871-9709-935D65ED2AE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64" creationId="{C84143BA-BA9A-4761-AEC8-7A158C35756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65" creationId="{101456A3-5A47-4DDB-8017-175AC231EA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66" creationId="{AE76FA75-9448-4C48-BE8F-C70D7B867B4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67" creationId="{17EA55C1-9B54-42E4-86AE-B6B3D513F7F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68" creationId="{6B401A81-45F9-4906-BB23-BFF63377C10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69" creationId="{F317542A-44A9-47D6-8707-3F3744DB057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70" creationId="{52928706-90C7-489C-B653-EE890C18FC3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71" creationId="{3830AFCA-5034-4D26-B81B-E4679E06DEA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72" creationId="{765F445B-1F18-4F6A-97D5-E60E9CCE486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73" creationId="{35E96B94-1BA9-4B9C-863A-C7F403451BF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74" creationId="{FDD8EAFE-7D0C-47F5-834F-3B34FB92C24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75" creationId="{090243B2-1546-48E1-9AF3-4BE7697F0B2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76" creationId="{26EB3C07-607A-4C2E-A751-B080C4926E4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77" creationId="{6EAFAEF5-9AEB-4EFC-AC76-95FDC861C25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78" creationId="{E8695BD5-8A30-42BD-943F-5AB3F3FA27A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79" creationId="{18DB932D-003D-4186-AF14-0F7399FC627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80" creationId="{9CC708F9-5767-4980-9C54-E0A65DF7DA7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81" creationId="{E0852E5E-1858-4FBC-AFD9-50D43D21EFD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82" creationId="{4193D968-6629-4CB4-9AEE-1D77A049D0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83" creationId="{5DAFD6E4-C6FE-4CB3-AF42-7FAA419FE10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84" creationId="{BC4E2503-6999-40C2-B4C7-E263946EDB7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85" creationId="{8F13ED6E-045F-4D71-AD83-DBE5F14660F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86" creationId="{AF302C4E-E731-48E4-888E-4543311CF42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87" creationId="{2C7B32AB-2837-4AAA-863F-6EBE05E3955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88" creationId="{3BFDE2A6-CDB5-47A8-95F1-B5581B46DF2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89" creationId="{2492EFD2-C173-41B1-8BDA-C9AACD207B6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90" creationId="{2EE9386C-34B3-4CD3-8C9E-BAB58448E61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91" creationId="{89512115-821E-4F99-A924-DBEA3CE2AD7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92" creationId="{2B9DEBC4-2933-42A6-829E-769B06AD4FD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93" creationId="{21430A35-01CE-455C-B1F3-6CBFF2D8184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94" creationId="{0F6070D9-AF92-48B3-BEFB-F11D9D841E5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95" creationId="{038A9543-DFE6-4A13-AF3D-390AAC558B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96" creationId="{F2E70743-4C0F-48D4-B1A9-0EB3FA82085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97" creationId="{5E474B68-D75E-485D-B936-333D2EDFEE6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98" creationId="{6F919F04-4BFC-454B-880C-8C0D621E0B8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399" creationId="{0D07B339-622C-43D9-BD8C-7A5E3876789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00" creationId="{07F51209-4A11-4189-BEB2-942F9B3B4AD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01" creationId="{034C2D1F-B3C0-42D3-A1A5-B7F0A7B7F55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02" creationId="{7307FDF4-08E9-4648-A8F2-EE891741A26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03" creationId="{0B2DB7BC-CB2C-41CD-83C5-D4AC8418C8A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04" creationId="{D10EFD73-280D-4745-A90E-B2FBF5C80BF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05" creationId="{7D723392-B486-4C15-A24C-1739025A9B9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06" creationId="{FE4D0D9F-7E94-4A15-8D57-9ECC178B182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07" creationId="{9FC73FC0-B93A-48A0-9EE4-17952F76320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08" creationId="{7655F733-E8AF-48FA-86DB-A7DB8F0CC57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09" creationId="{4313D11E-80CD-475D-9919-8E819586BCB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10" creationId="{F1ECA6B4-71D5-4766-B6C2-F5A7A18CF88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11" creationId="{F0E9BFB1-4786-4948-BDC7-42D664EEE1C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12" creationId="{7DA6239C-186C-4556-B350-35F79BECBF7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13" creationId="{DE763937-C138-473C-B10A-5A25DC66196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14" creationId="{3B2A9145-BE2B-4156-9B5A-297EB5BFF3E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15" creationId="{7F447ACF-E76C-4BC0-BB15-C667FEC7BE0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16" creationId="{F9F19899-91E3-4E98-B4BA-D3D5865AE7D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17" creationId="{ED4D4499-F60F-4480-8AFB-7013D940C43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18" creationId="{ADCD9A98-096C-4523-9453-4C74B33A5DD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19" creationId="{8AACCE60-DD49-4CE4-82E0-3C15820C55E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20" creationId="{0536F570-A75B-4E4B-A2E6-494568B5807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21" creationId="{27C4756D-2C29-436F-BC86-CB320311F92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22" creationId="{065DE43E-054B-45B0-A05B-19F3C75324E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23" creationId="{92E3657A-130D-4269-B611-C2F42155CC2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24" creationId="{7A673BEF-7E10-4B7B-BB4B-A0814462CCD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25" creationId="{9E55391C-09EF-4367-B8D6-DC67402FFDE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26" creationId="{322DD984-72B7-49BC-ABC0-FB9370EB80B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27" creationId="{C6F14F12-BDCA-4705-B6A2-4DF7D31A48F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28" creationId="{9B0038E7-2044-4B6C-9D3A-EDA6278A439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29" creationId="{E6631747-D3CA-4B1D-8EB8-A84BD0D4E1E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30" creationId="{64FBBFD6-5A5A-4F39-8A7A-D69F9A6A16F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31" creationId="{C33BFB9A-BD7F-428C-AC9F-757477C55B3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32" creationId="{5D0E4F1D-5CCA-47AC-A3D1-35454667FE1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33" creationId="{3F049B0E-4B35-4352-94B3-792DEAA5927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34" creationId="{EF29AFB0-F191-4932-9741-8EF517C32FE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35" creationId="{C7CD85F0-623B-4486-9AA0-A04430F7F80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36" creationId="{058EFD4F-B027-482A-B812-08786E29680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37" creationId="{7B57C11B-91AC-47A3-A4C4-F9F7D741C51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38" creationId="{002DDD34-C2C8-4F77-B35C-196276B1048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39" creationId="{3319FBFB-F296-4FC4-96F0-F118B6D4534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40" creationId="{3E6437F6-8ABF-4082-8F8D-F93FA5990C5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41" creationId="{D8ADC2F4-ABF8-4D5A-B272-B05A2FB3F3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42" creationId="{1182638E-C263-48A3-87F8-190F3AF289D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43" creationId="{BA3A885C-C4BF-496F-AB95-DD0DD0E5873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44" creationId="{14799DD1-2473-4F60-85D4-EF867A95E64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45" creationId="{548B927E-BB99-4668-BF0E-8B4BE6C1357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46" creationId="{8C4B8A34-49B3-407E-AF99-F9D1FB97932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47" creationId="{5760C6E0-F9B3-4BB1-9B2B-86442148D2A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48" creationId="{17A1C664-AF7A-435A-8D7C-7C5833094CA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49" creationId="{078AA488-2EC4-49CE-B2A3-74EA341C28D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50" creationId="{E2464C13-61CD-4FFB-AD55-D89C8640258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51" creationId="{710A40F4-3F7F-4B58-86B5-F97F6EAE68F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52" creationId="{F75CEFAD-D528-4827-829C-85678BA7F06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53" creationId="{D7AF368E-4F60-4873-90D3-147A7170991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54" creationId="{435FAC77-2F06-45AB-B053-7217579ABB9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55" creationId="{DC4F10CE-6DA5-438E-B0A2-B9DB75AD889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56" creationId="{8BABA18D-07D7-4E5C-BF1F-208764F0848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57" creationId="{204B8157-6F0A-45D3-8FD6-C4D99461756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58" creationId="{77A64277-8BA5-4D6F-B89D-C55098A0166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59" creationId="{9858C1FD-D9ED-4F89-9BE4-F848796CDC0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60" creationId="{7477699C-6C87-4348-A597-2D5AF41C2BE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61" creationId="{51655161-8B2B-4CA9-BE7A-03E80827930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62" creationId="{12407617-AB6B-4BED-9347-3DF20ADC804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63" creationId="{5E4A535C-537A-404E-B64D-C9174FE08E7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64" creationId="{ADFF9423-B381-4788-BFEA-7AF5D63640E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65" creationId="{47D7CF2B-BA29-42AE-8CE7-70C514030C5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66" creationId="{DF122254-0CAA-4878-B467-E1DD82D4B83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67" creationId="{1B758EC6-9637-44C3-9015-A1E4E963454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68" creationId="{FA8CFD1D-D4AA-4214-8BB2-DC9AD7B3C28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69" creationId="{2441BA39-74BE-4B4C-AD10-3987DA99606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70" creationId="{2B8F5F26-D585-490B-94D5-755F3EE3D8D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71" creationId="{A1293184-CB0D-45CB-B907-4E987D5BF74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72" creationId="{A7D5A9DF-54D1-4622-9149-F25D47C4BD7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73" creationId="{5740BA58-4F52-4E6C-885D-C954E858E42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74" creationId="{B609ECDE-3095-4657-ABAD-247D6F7BE73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75" creationId="{57D81FF2-B743-4FE7-93CC-40AB55E4B71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76" creationId="{546830AD-044E-4604-8BCD-18FF6C2937A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77" creationId="{BB4326C9-B612-4315-A974-0C6B6F96F80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78" creationId="{9ECB58E8-B59B-430A-A1A6-211657D7F4C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79" creationId="{D4390A07-2CB4-4EC6-A306-4AB0A8D8919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80" creationId="{E059E57F-28A6-4AED-B430-BC2FF138F00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81" creationId="{9EE8118B-8A02-433C-B38B-2235B537B30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82" creationId="{C6345827-3704-4241-A25D-9D2A81444CF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83" creationId="{7C2B4228-93B3-4BF4-B2FD-CC21C4F8A3B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84" creationId="{1333B09B-F34A-4B72-A1F0-5A2A5FC246E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85" creationId="{78B7CFBF-C670-4352-B790-1EB8BEF154E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86" creationId="{9AAA01E8-BD7A-4A74-AAA2-31EF529F072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87" creationId="{9511F916-5B45-4C23-BDA7-0F2CDF8AF3D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88" creationId="{397C7CFF-58C8-4770-8CE3-3FC4A2FAD68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89" creationId="{FD7267BA-53D9-4C75-BDB1-65793E7FD42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90" creationId="{04101618-7D7A-4613-877E-8765297B477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91" creationId="{F74C731D-14FC-4930-85DA-A1176B93EA6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92" creationId="{85EB8D94-BC85-4EBB-840B-CFA4D95ACD7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93" creationId="{E93D63B9-B897-409A-994F-B2CBA3A58B5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94" creationId="{1792A3E7-6F55-4809-AFD4-51BDE2B96EC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95" creationId="{2AE5305E-BF89-4729-B765-6DFBC1FBC15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96" creationId="{B95DD623-4F35-49FA-B925-CE9C2479AF2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97" creationId="{35FDBF82-CD49-4963-8B2C-2D2DDB85110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98" creationId="{6B1DB618-7F37-4BA9-94E1-D58E561EE09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499" creationId="{A69A16E0-5F5F-4E03-9C91-95C87083D7B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00" creationId="{7507E5C4-E96A-41E8-9D53-D55F0AF10C7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01" creationId="{A6DCBB84-2FED-4EBF-8DD5-87B1BAC0CA2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02" creationId="{6415C859-102A-4334-A4DA-BA151BB8323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03" creationId="{46AEE18D-EAF6-4E8C-9B04-EA01DEECBBB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04" creationId="{22CEDB5F-3667-4168-B8F8-EA943FC573F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05" creationId="{BE6CAEE9-1909-4454-8D91-36347E5B4F8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06" creationId="{5DC8F4B4-4B09-427E-A216-BD54F4A689B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07" creationId="{83B73395-1365-4CA6-B218-099C5845CF2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08" creationId="{0D1B101A-D8FD-43FC-B7B7-135F55A68D3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09" creationId="{F58AC4F9-50C0-437E-AB5A-E570F606803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10" creationId="{8E175BD5-5388-467C-A559-8158ED53979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11" creationId="{A7436C9C-CCF6-4F9F-ACAB-05D941ADD8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12" creationId="{176C35F7-A828-4157-B653-90500ECD044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13" creationId="{EA50124D-FA2A-4418-8876-74138365444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14" creationId="{2B9AB5C5-932A-440C-88CA-818F3398EB6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15" creationId="{024E6F6C-B96A-4653-9DDE-B680A886D07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16" creationId="{19D58CD6-0503-49F5-B490-0959D1DEF5B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17" creationId="{EF457266-FC7D-49FA-8D98-EB311C7A085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18" creationId="{0EB11E55-9834-47A5-A80B-DF98BB9C476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19" creationId="{19511133-C8C2-4E06-B253-6F57EE258D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20" creationId="{D150D164-021E-457F-8404-7257A3191F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21" creationId="{C4D30251-2B88-4401-97DE-5A6AB2570B4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22" creationId="{CBF5C405-2C6C-4944-AC76-05C9B5A9B86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23" creationId="{0D499367-FA9B-495A-9C46-95F6C6AA02E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24" creationId="{677FB592-C2F6-46DD-B1E7-812F396ABA0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25" creationId="{129DF0FF-7FB0-4544-B236-8DB397B453F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26" creationId="{6A78D8D8-DBB9-4E45-9661-3076542CF64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27" creationId="{0ECE78E4-91D3-4B3E-ACA4-316EC257076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28" creationId="{18EC0E9A-68AE-40B1-8168-B3934B0303C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29" creationId="{ED89A5BE-2ADD-4952-9326-E7D312240C1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30" creationId="{D6F38FB7-2B20-459C-BA10-9BEE0A9B19E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31" creationId="{F61CE83A-3F50-4E1A-A398-BFD5E48BE35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32" creationId="{61DE8138-4E6E-4E18-A8D1-12023877876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33" creationId="{F2542990-E4E0-495E-9CFD-4E4A90B5232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34" creationId="{1A90AB63-A051-4EC1-9A18-E9B88F70770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35" creationId="{388AEE96-4BDA-4DC0-ADEB-3321CAD5944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36" creationId="{84FD62FE-04F6-4750-BBA5-CEC5DEF75C6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37" creationId="{9D563D9F-0D4E-4C87-A999-996B836BE9F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38" creationId="{E5BE5600-C707-4795-927F-EFCE40F2498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39" creationId="{2FF4C5FF-52F0-45AC-8693-A087BA40634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40" creationId="{58D2D7E9-C340-4AB1-BC49-AEF8875F432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41" creationId="{1B7D61FE-6031-47E0-B734-0A2F058646B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42" creationId="{090EC7FE-0A76-4B54-8BAD-4BDD81DA810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43" creationId="{47E10ABA-9AFB-49B0-97FB-D67DD04988F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44" creationId="{5D3E9892-ABC7-4E26-BD71-4A6591D5542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45" creationId="{483481C8-9A52-452A-A516-966040665B7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46" creationId="{751BC726-617D-4AC6-83D2-1EACDB85513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47" creationId="{14B13EE9-DD5C-487D-85A5-5C36C86FE89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48" creationId="{3E860316-163C-4E44-B9CB-74C10E4060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49" creationId="{BD75756C-D378-4695-9678-CB1BF4F7816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50" creationId="{1807B1EF-8696-41D3-B9D6-16E14D362F8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51" creationId="{3EF13745-63C5-46F1-808A-542CF308C5B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52" creationId="{6AC495DE-6E34-47BA-8734-89AC566EEDA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53" creationId="{B8364637-714A-4F8E-BAE5-025491FB54C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54" creationId="{F7795F9D-D4FD-47CC-9894-29C0E51A7BD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55" creationId="{4B3F2621-2EE5-4067-97DE-A92459CDA9D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56" creationId="{C7CDE848-4ABE-4717-A32C-BDDE512605A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57" creationId="{7751D51B-BAB5-42C7-83D7-C4C75616C07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58" creationId="{EBC0877E-546D-4BFF-8AB5-86AE196640C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59" creationId="{A5957CC3-CCC3-434D-9D22-71E2C1EF71A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60" creationId="{55E9E6F5-4191-4D83-9AF4-E7E689E0154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61" creationId="{4AAB1390-13D1-44E7-9E05-6B98FC47B5B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62" creationId="{DB1B2AAE-CDE1-4251-ABFF-3AAAC59AF92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63" creationId="{54F7223D-628B-496B-B01F-35D52312850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64" creationId="{18EC6B64-1919-4B12-96EF-C94AA18920D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65" creationId="{4686D323-0923-487A-82F9-3C19FAE5C9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66" creationId="{7537267C-78DA-4F46-94F4-9B576174452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67" creationId="{6657D0E7-45F0-42B5-A5DA-69478E6B4BF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68" creationId="{99D20570-3B9A-40D0-99EE-30AF0543B56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69" creationId="{3496FC4D-4890-40EA-A72F-3C2281678DB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70" creationId="{A2B07241-B667-43D6-869E-81FBDE7D18C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71" creationId="{AF5B42C6-12B1-44BE-99E9-1367A4F5299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72" creationId="{63A4ACBF-9544-425E-8D20-8846182045F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73" creationId="{E9DB2D8D-3B26-493B-B0D9-D7B1B523535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74" creationId="{385DFA6D-E9F2-4309-96BE-5CAF4D4C9AD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75" creationId="{2ABB2704-47F9-4B49-B5FE-F0484583AAF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76" creationId="{C393875C-8901-43DF-AF54-2A965A211B4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77" creationId="{34EC3218-0B82-4844-9342-967C6955FF3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78" creationId="{B76AA4C2-2D9B-4F10-A02A-8DC429993C6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79" creationId="{7D3DBCE6-C385-4180-969A-D03973A489A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80" creationId="{256D66D1-99E0-4F3B-B77A-DDF3EAECFB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81" creationId="{FFC2779E-AB89-43D2-9F6B-0CD7173EAC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82" creationId="{4381C940-AB00-4DD3-BDDE-918DDA27B51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83" creationId="{429ED2D3-82AB-4E4A-ACF6-75648E3ED9D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84" creationId="{C335831B-F93E-46CF-AB7A-0B93DB97EFE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85" creationId="{15482B23-3421-4943-BEB4-60D86B19552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86" creationId="{A0842C4B-D141-4C37-BBE9-933F519DBDA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87" creationId="{FA15DD07-48FC-40A6-8829-C87A9B4F39C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88" creationId="{5D3E03AB-9166-41F6-99F3-1C22F2C2777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89" creationId="{2FFD436C-281F-453A-8DF1-BCEFC84134F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90" creationId="{BEAAA31C-B4EA-40D7-AEDB-B1C1FF73700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91" creationId="{B750B9B7-2644-4F12-A2BB-DF1D33A6AF8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92" creationId="{4149AD0E-B29A-4438-A7F4-524EE6AF9D4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93" creationId="{4641363C-FEBF-4B21-9AE7-9AF07275200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94" creationId="{FE8D8F24-9DFF-4D56-8903-10BB83352B2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95" creationId="{6C3CF82A-7525-4470-BE44-E40BC36217D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96" creationId="{1FB0C05F-936E-44A4-B9FE-85D82607E01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97" creationId="{D4CB1521-E33A-4423-A28F-7B14B72A44C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98" creationId="{8C3A73E7-89C8-4E1C-AB5F-6F02BE9A9A3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599" creationId="{50CFC6BD-EC64-4F48-B93F-21A74632D61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00" creationId="{7AE3F88D-2FE8-4E2F-8ACE-B7B559FAD2D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01" creationId="{B8A07CF2-C5BC-476E-BC7C-589E8EAEC6D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02" creationId="{94F4E2D9-8E48-4BEF-A14B-DC979735EA3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03" creationId="{970EDA9A-1857-4A24-ACD2-72FC46437EC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04" creationId="{F54B85E1-6854-4E5D-84B2-3D621F990D7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05" creationId="{59362FDC-5D81-404F-AB37-2E6F3E302B4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06" creationId="{85D2B3E1-0875-4A15-970E-880D2A6261C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07" creationId="{E66C97F4-00F5-49B3-88C2-85E368E95F6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08" creationId="{AB4A7B3E-E117-473D-B152-F16BB30EDB4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09" creationId="{6F8BB6C3-7EB5-4091-A549-60315A72116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10" creationId="{E2DA1DB8-1724-479D-B666-E715C6EC9E5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11" creationId="{DBF95F8C-180C-4E68-9D34-930F27B8220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12" creationId="{5A768A36-0683-4400-AFE5-74CC45E9A5A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13" creationId="{505FD6E5-7650-412D-A73D-B34C4FB824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14" creationId="{7A475805-3CAF-416F-872C-6CA533CA6A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15" creationId="{7936D5FE-7616-44D2-81B8-8777223146A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16" creationId="{568AF876-8901-4235-8148-D8C5A01FC45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17" creationId="{6982BBEC-021B-436A-8EEF-ED3D7AE2733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18" creationId="{26E08C11-8F27-4FCC-BE0A-29B066814DA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19" creationId="{F010ADBA-D853-401C-82FA-38282D00E6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20" creationId="{668A2197-3300-4308-924D-71E5D90916E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21" creationId="{3F26C0C6-8054-4534-B1E4-96D8E7A72F1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22" creationId="{29C2A045-DDB2-4A91-86F9-DE6012A240F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23" creationId="{4D9950CD-1E6E-43FB-8A46-9A875A49D39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24" creationId="{86E264F1-9D2E-4358-804F-106FEAF8F74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25" creationId="{2FE6DA57-D9D2-465D-8E44-1FE92FCC79A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26" creationId="{73D6BBBD-A208-4435-817C-4E73E3C9515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27" creationId="{3163EB56-4B16-475A-AE6B-CA229C776C0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28" creationId="{BC5C6054-5924-4F88-8651-D2781F8945C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29" creationId="{12D98C59-156A-4F27-BF7E-FA495AD8F2D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30" creationId="{20028F04-D047-4A1B-A2E2-EF17535432F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31" creationId="{A2F5333E-4848-4319-80A8-69ACEDA878C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32" creationId="{B6BAC9D7-6C12-4EC2-8746-9A68F6EBEEB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33" creationId="{105573CB-5E57-4A74-BB5A-78A34B4F53D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34" creationId="{7BBDB7CD-6E0D-4783-83AB-A83F8593DA4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35" creationId="{01893CEA-822E-46E3-8FF7-7BFCA06EF1C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36" creationId="{BCD2C581-C8AE-4E08-9F47-E187F96A017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37" creationId="{F4893708-7378-4B4C-A7E8-16E5CEC4FBE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38" creationId="{2F6E2DC4-7691-4C49-88A7-C399B932940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39" creationId="{627DA2FB-9E0C-4462-A99A-47A4041E507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40" creationId="{2CAD16A3-C58F-42DF-8AAD-E2DD238C9C4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41" creationId="{75A69AED-272D-41CC-B8A5-CA6844B56A0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42" creationId="{21CA0F07-790F-406B-AEE7-6A706D65A54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43" creationId="{0E31148C-0D0D-4934-AFDE-5AC2C4469CC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44" creationId="{2C84CEBD-734C-411A-861C-B06D70963F5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45" creationId="{90C74D2A-14C8-4E08-AD38-89F87C88696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46" creationId="{8E5300C0-D1D6-46F3-95D7-6F5EB2C04B9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47" creationId="{C6E9855E-9870-4889-904A-DC846DCA51B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48" creationId="{1D168532-6FC4-4806-9814-12D015CF046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49" creationId="{C529C401-73DF-4028-9EF7-A895819BA9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50" creationId="{E156D316-681E-4569-B46E-A7D17B1A901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51" creationId="{65BD1BEC-4584-419E-813E-87053C2BE89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52" creationId="{FB41F620-3C21-4F3B-A8C4-D44C17D4F92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53" creationId="{35C56805-0A7A-4A8D-948F-077AC60C160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54" creationId="{73C282BE-F49B-4A8D-80CA-AE4979F3DAD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55" creationId="{F116EE1D-8231-41C2-8D29-4A8CE998517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56" creationId="{B009639F-774A-4331-AA27-D343F2E622F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57" creationId="{93060D04-9E20-4286-A9DD-05A0E427610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58" creationId="{69F8F752-871C-429F-8BB7-429CD31D891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59" creationId="{CA461311-3243-4148-B7C5-F036C661805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60" creationId="{772A2E25-1A04-4D5B-9276-BC0DAB6E046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61" creationId="{2141D257-1A1C-4EC9-ADB1-65A67A85058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62" creationId="{31D56435-46C1-46CE-B9E7-9E8AB00568D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63" creationId="{D857D954-AC35-4AD0-ABDE-E6397E6A157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64" creationId="{79F25D53-95D8-4053-A6DA-026CDA915E9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65" creationId="{5EC1F981-1835-405D-9C68-2DCD92D57B1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66" creationId="{B0A8CB76-7EEE-4902-AC92-F967E75EE4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67" creationId="{B8B9AEB5-93F7-4329-9251-06B04D9A181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68" creationId="{7C5EF30D-CEFC-4142-B62C-13A6CC9DA1E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69" creationId="{24FA1BC0-1201-48EB-B8F2-679AAC20226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70" creationId="{ACE2CBA6-0D98-4B6E-8611-D0AB8CB9ABA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71" creationId="{85389DA9-E886-42B0-9F86-76CF1AFE663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72" creationId="{5B5EF834-7A54-4B94-8689-76C07EB9372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73" creationId="{4AD08CF6-0D66-4DAF-A09B-DFCD2182B43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74" creationId="{80CCFAC4-0FFC-437F-A9EF-62B253AF7B7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75" creationId="{5C1A467A-C31C-4D26-AF3D-A188E5F2096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76" creationId="{65C61124-6B92-47BD-A71C-382885DC439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77" creationId="{0F2B756B-5348-4E1F-A1C0-2450EF2FCFD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78" creationId="{5C17877D-BAC3-4ED4-ABBA-6CE35A4B864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79" creationId="{AA847371-E7BF-41C5-AFC8-D4D7C40BC31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80" creationId="{D3EC63CD-5524-40CA-A27E-EDD1E1426BA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81" creationId="{9507A518-48A1-47D7-9251-63F6F78C41C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82" creationId="{EA2CCB64-471C-4159-9342-3F33114B0F9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83" creationId="{8D2B0A45-3D47-4139-BEDF-386701B6732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84" creationId="{18159F0B-086C-4FCD-AB0E-CF30A60B7FA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85" creationId="{8BF09EDB-4BCA-40AB-8EE2-2B6C9662A70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86" creationId="{13869D2A-37B2-4E2E-B83F-48FEFE6863E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87" creationId="{0EE2066B-7BB7-4FEF-86F3-497B6987289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88" creationId="{77AD1331-561D-4F17-AB61-04242076A80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89" creationId="{9FE7C1CB-CC04-4C09-B0B8-F1D511FEBD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90" creationId="{2AA0111E-EE8C-4A52-AAB1-F1C77D8E0D4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91" creationId="{40B368D9-70EF-4091-8D32-54B8182F8B4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92" creationId="{301919A5-940E-419C-B05F-9BBE00C40D3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93" creationId="{F2B59FA9-4A6E-46FD-8301-C9F4CAB8E81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94" creationId="{8D5D9101-701D-4089-94C3-EA7287E6D29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95" creationId="{BCF0295F-4E03-49C0-9AF1-C0CC28FE625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96" creationId="{ED4FB8F0-63EC-4D0D-9C61-966FB6F84FE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97" creationId="{C73CC5EF-FA69-4169-A090-9DBD62F87BF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98" creationId="{FC8DC0D6-7D59-4081-94EE-3DBEFBA46B9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699" creationId="{D8B668F2-1F23-4E93-B118-E79225A1890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00" creationId="{A59FC32C-218D-4099-B4C6-7E0EFD9D01F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01" creationId="{92054CEC-A7EE-4821-9250-EB090A0694A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02" creationId="{BC25328A-EAC0-4501-8330-52DCF964DDA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03" creationId="{526937AC-6E90-4376-BC04-6225A090577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04" creationId="{7397DD02-76E0-4F3F-BB18-557000D8110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05" creationId="{CC3F1E81-F25F-4F59-B54B-CE69E209F63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06" creationId="{2A339EE3-5750-4546-9785-A33E1C9F8D8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07" creationId="{82C5DECA-EC37-4275-8B49-8DE4506DC65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08" creationId="{0D347620-24A0-4D38-A07D-E0C3900C872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09" creationId="{1A63688D-5212-431D-903C-B8CBC5B35A1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10" creationId="{2480E268-A920-4692-93DC-4EE3720E7DA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11" creationId="{2121C2FE-0927-424B-BA9E-B1AE3597EFF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12" creationId="{8DCED681-77E6-4F8A-A939-F8EFDB5049B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13" creationId="{4B8AF85F-CBA4-4706-B615-8A8643380F6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14" creationId="{1B31B4C7-36CB-4DA3-B120-FFDE60EE00D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15" creationId="{316F27EB-4F96-4330-8FFB-E6BCF5DF7FB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16" creationId="{044B2DDD-C62B-4F45-B49A-6CE62500440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17" creationId="{2B394013-ECF2-4BBF-B76D-F237CD67332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18" creationId="{AE0D760E-37AD-4B27-8295-C942CFF1C15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19" creationId="{C7C9C77A-D0CF-423C-B776-34D9869BEBF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20" creationId="{097D38B6-6B8A-4AD0-B6A3-B1538FAA5FD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21" creationId="{E2A29425-BDE4-4108-B005-D82ED0F3227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22" creationId="{3ABF9C35-F626-4530-A1D2-E2D92FCD0F1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23" creationId="{9232E29D-CC10-482F-8EEA-B44DB9045A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24" creationId="{936E1E3D-22B1-436B-8A4D-C7045E92821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25" creationId="{B3B1F69F-AEBC-47CE-920F-25F7D759476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26" creationId="{5C2BEEAB-8656-4930-A5E8-CECFD77A459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27" creationId="{7FA3CB03-560C-4FB1-965D-D61075CED7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28" creationId="{27E53243-D60B-4A68-8C64-88F90168DF1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29" creationId="{C7C03922-FAAE-4530-9E67-C7DEBED492F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30" creationId="{A9D0C347-754D-402F-BCF1-860C412DDC1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31" creationId="{B5BD9168-DEC7-44ED-A85A-ECCB67F73EC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32" creationId="{08FF4697-0728-40AB-924F-27C9D902F14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33" creationId="{4C7F2A09-34D1-4CD7-BACE-CF552B13294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34" creationId="{2410D2C7-7229-49AF-9AA9-E03B6D70D69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35" creationId="{91C82654-5395-4989-BE70-EBED1CE6ABB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36" creationId="{18F09C21-132D-4420-8172-48C445DA183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37" creationId="{44EFCAEE-8E8F-4384-A413-4376DCE8F3E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38" creationId="{BF1655EE-E05D-43B3-BA7A-DC05506F467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39" creationId="{63B07E0F-0C57-40F2-BCA9-F2DC74869BF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40" creationId="{ADC1B8A8-AEDE-4E52-9B04-908FFE63BAA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41" creationId="{9B766FE6-ABDE-41A7-A411-B8F7FC7C988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42" creationId="{9E86AE38-9AF4-4EE6-B1DE-A5D38336C2F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43" creationId="{7EAA1155-6A54-4EED-9D76-16EC84D876C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44" creationId="{47E5DCE6-BD9E-4440-8C9C-4ED09112E55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45" creationId="{1F9435EA-EBAD-4612-8C25-FD31C322F48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46" creationId="{48756280-3540-4D93-85DC-07864A9172A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47" creationId="{93701A64-8AAE-4340-B489-1423113B1AE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48" creationId="{47C3BCB5-C330-4120-AA33-6D511A6089C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49" creationId="{35772F29-9490-40A8-AC83-CE8C3D686BD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50" creationId="{BFD3B2CB-1F24-4DA2-9710-A2BC368323D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51" creationId="{4CD881BB-4899-4710-A979-3C2F4CE5580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52" creationId="{7DFA38A3-A300-403D-9ED8-607FFB5C597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53" creationId="{FBEE535B-BE17-44AA-8907-4BDF095A729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54" creationId="{73A8B45A-628E-4E4F-A3FE-2ED12030AB0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55" creationId="{1F89BBFC-5240-4CEC-AF75-03F54CE76B9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56" creationId="{24ECE3A2-6FB7-4649-95A5-F967274E576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57" creationId="{49A674AE-13EC-4F9D-BCE9-E9A2E563D35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58" creationId="{674DD91B-6D07-47D9-A5DC-00CA38CEA3E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59" creationId="{12755E4B-9F93-41E0-9FD5-4547F85BBD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60" creationId="{F791404B-11E7-4A36-93B4-D50F785A064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61" creationId="{F1E35E9D-1454-4124-B557-8F1FE13A74D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62" creationId="{86125EF9-A7BE-44D2-9858-CB56B28BF16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63" creationId="{DCA3E135-D90A-4A45-8E71-A071AD5D1FF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64" creationId="{DA80C2E2-5A8A-4054-868F-EC576E1E57A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65" creationId="{7E770FEE-D3F6-4104-BDF3-4794FFA4DCC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66" creationId="{2B10655F-2BC7-4E82-AD81-3F4D5599D54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67" creationId="{E3D3DFA8-B37D-4D95-A558-744DE5811A8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68" creationId="{B2F1C7A5-2BC3-46D1-969F-26C4F74DFE3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69" creationId="{18042A9A-BA77-4947-BBCF-C41F4D6BBFB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70" creationId="{82FFCCD3-D268-4549-824F-F19AB889735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71" creationId="{FDB8FD1B-DD33-4B1C-897A-64EA9432012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72" creationId="{73D46FF5-BE0C-43F0-8431-995EC8797FA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73" creationId="{BC68C4D1-1BE4-4BFD-9BB0-06E36875D25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74" creationId="{CAC6D270-6092-4466-BFB5-97C27636724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75" creationId="{525C14E9-09DB-4AA3-8899-08487C173B8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76" creationId="{6C17473D-3800-4062-8CA3-969DDE7E29A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77" creationId="{771756FE-D5DD-4CA3-9E83-7A63FABEF0E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78" creationId="{3AB0F92B-829E-406F-94F9-77F03986145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79" creationId="{D6310EC5-3009-44C4-856B-CDF52CB64FE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80" creationId="{1055C13F-672B-4EFA-BA18-FC71728CC72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81" creationId="{58F05998-84BC-4426-81D4-CAF59B0DDF0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82" creationId="{89ACA44F-71D7-4F6E-961C-6F9FE4AFCEC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83" creationId="{25914C2D-2616-4CD6-AEE8-014D646397D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84" creationId="{8CADA98A-3F15-4812-A1DA-463E9CA21C1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85" creationId="{0F5013FC-544D-492D-96F9-56E6EDFE43B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86" creationId="{603B2259-E94C-42F1-88B1-C27ECC44CEF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87" creationId="{8AEB8881-B899-4CF0-9E11-53430FF1100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88" creationId="{0DE62350-AD87-4C71-BA5B-4B192DBFCB5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89" creationId="{19AA6EF0-3E4D-4B52-BBE6-363714504D4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90" creationId="{71E8D996-B443-4667-B95F-AD1242A272E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91" creationId="{EE87AE5A-0E46-4226-874E-249E441C3AE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92" creationId="{6E28504E-29BE-4A82-9BF5-A9D25251E75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93" creationId="{B85FBCF9-71D1-4FDC-A9CE-13EDDA007E0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94" creationId="{A03E6DD6-8F5E-4AAF-B9C2-FC589A185FA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95" creationId="{10849B2D-634F-44BB-A7AA-9E39612B26B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96" creationId="{56A0E3DB-8FB9-49F5-BDE0-41C7410DEC8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97" creationId="{2D9BF436-590B-4EBA-8643-0BE564823C2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98" creationId="{2A06FA80-54D6-4D44-A622-704E210C8B8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799" creationId="{55EE2FA9-4CC3-4594-ACA5-9F7C2A664D5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00" creationId="{FF656CD0-EB4F-4DF9-9E41-7257A17E0A8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01" creationId="{15CB17E3-2826-48F1-89BF-790526CBA3A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02" creationId="{CF33A141-C283-49BC-BD4B-0F9CFF8C2EC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03" creationId="{220D5B40-E514-4ED5-BB73-C6BEF67038B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04" creationId="{6D30D2F6-A960-40F6-9322-D00D4E00239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05" creationId="{1C223148-64B8-4CFB-AC8A-FE7E89F7B48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06" creationId="{703558B6-FE51-4EA1-A7A6-11D6ADE7ADA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07" creationId="{3E97384F-C44A-4409-82EC-D7FE8370305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08" creationId="{F2F2952C-067B-4599-BA2C-0447DC2256A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09" creationId="{0D6ECE40-7BD0-46E7-90CE-012AC0AE3B4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10" creationId="{BE8A5F6C-1C65-4D3B-8FC5-76ED5C57064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11" creationId="{9FEED1EB-C340-4165-80AF-640E69E7E73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12" creationId="{2993B9F9-D85F-4FAD-9A72-D0470225F40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13" creationId="{67E7064B-985D-4D53-981F-92A34D7FD11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14" creationId="{B97AC61D-9018-4C07-B2DC-F4FEE38E958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15" creationId="{E38C78FE-4B93-43A3-BCC3-7CEC00ECEF2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16" creationId="{635F1BB0-9CCD-4459-BD85-0845A4BCEE0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17" creationId="{D1A0B79C-B29E-463C-AC0A-2403B0084E5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18" creationId="{69651BE1-DAC9-4638-80C3-7EAD8F89245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19" creationId="{14F94844-1336-404A-8F7E-7A6271B102B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20" creationId="{753F76F0-7B11-4644-A50B-AA4B8933AB1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21" creationId="{1BDC557B-6915-4A58-B273-50CE4D723F9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22" creationId="{F0B5A67C-406C-43A5-A2C9-9EE50C4EE6E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23" creationId="{5BD2865F-8712-4671-BC4F-1A357D5C111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24" creationId="{926D4FCF-145A-4DEE-B777-7A4FE5A7313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25" creationId="{6C7D3239-FF62-45A7-A046-0F540ACAC5D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26" creationId="{5EAFD95B-1C4A-4311-BEA8-AB28036D499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27" creationId="{9A2152DE-6CA8-4412-B70F-F66900B6508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28" creationId="{196C5DA7-EF3D-483B-B313-6D24E9488DB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29" creationId="{2BE19BE8-EDB8-404A-82D4-346617CD960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30" creationId="{CBA5C5F1-9B7E-41CE-A9CB-3798DF84BD5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31" creationId="{C53118D1-9361-458C-8627-F2406402456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32" creationId="{4AA48C5E-EF75-41E2-BFFC-F58D7AA54AA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33" creationId="{3805734C-4BBA-4D5B-96A9-18A6303AC8F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34" creationId="{A81565B9-E84A-4879-95D7-C870D206EFA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35" creationId="{8291A10C-7384-44DA-A499-48B2C4A77C3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36" creationId="{2681A1FF-4DE9-4462-B8A9-0AEF8762826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37" creationId="{56F961FA-A2C5-4DF1-BA47-4F36B6DF280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38" creationId="{2B291FB4-0593-4887-9685-6454E6E2FC4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39" creationId="{2F3EDF07-94F8-4018-AA82-BEACE7C664A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40" creationId="{0E2FDFE6-377A-4274-BCB3-1E2CB71A38C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41" creationId="{9B1F0D72-E10E-451D-BCEC-548FB24732A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42" creationId="{F8F4E4CF-66CC-4397-A106-DFAEEF59B08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43" creationId="{EB7B82EC-68DF-4A3C-B705-177751BEDFF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44" creationId="{81861CEC-11E7-4A00-B45E-700ED775C4A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45" creationId="{BB00A431-05F1-49A4-A39D-639A8C719CE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46" creationId="{FAA3463F-4187-4A50-B487-3A3EE8DA6EE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47" creationId="{C18986FE-94A2-46EA-9D2F-96B2EDD0246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48" creationId="{F7680A10-0706-4114-9070-1F7409A3C16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49" creationId="{880405BC-CBB0-440E-8B0C-F3CA9A7C141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50" creationId="{CE64586E-762C-4946-AC79-481C378AC4A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51" creationId="{D33B2AB9-635A-47F1-A850-842CA396238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52" creationId="{E16B0210-3296-4BF4-80D5-35C59F55760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53" creationId="{9DA30FE1-1D3E-4BAA-8D58-4C4D28FE18B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54" creationId="{B1A48FFB-BC13-4A7A-8B3D-3E53BC690A7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55" creationId="{64A994DA-4240-433A-B4B4-FB09C677255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56" creationId="{CD3E5E57-623F-4871-87F6-37B6E99659B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57" creationId="{8B7A81DB-EE24-42B6-B076-112828E787C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58" creationId="{C3871021-4C12-4601-BC05-D162FB41322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59" creationId="{6529EB34-EE8D-4A23-A736-BF87E430543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60" creationId="{CA496EA7-B8EC-4DB4-B832-D75CEA6876B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61" creationId="{112F37CA-1511-4E18-A94C-15D808034C3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62" creationId="{79D45C2B-2826-4E62-8BB2-1D43F50951B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63" creationId="{64DFF095-51EA-4015-8064-684D4A184F1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64" creationId="{605A0A07-28D9-4261-9601-8DCF3E485FC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65" creationId="{535C5F5F-3A88-4A62-8FC4-39B53DEDB89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66" creationId="{DCA914D3-29D0-425D-A96F-673EC3E3C86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67" creationId="{B06E131E-34E1-444C-A052-D2E634C022D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68" creationId="{AD14AAB3-82B8-4AE0-BE08-9812D6D4BE3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69" creationId="{8BF552D2-4665-49B5-ACF4-7A7AF1B185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70" creationId="{294A69AE-62F6-4124-8D4D-2F899B20CCF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71" creationId="{6B25ABF9-D41E-4BF9-80D7-14A672320E3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72" creationId="{88D890D3-8EE4-4AFB-9B08-692CA893D44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73" creationId="{C9A4F8C4-3C2C-40FE-8076-0466676B6F1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74" creationId="{894427AE-DA7A-4B68-AA0B-97D4547C2B4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75" creationId="{DCCD2269-ED3D-4CF5-98EA-C7E58E9A64C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76" creationId="{3135D8CD-5492-4A2E-8723-6287C35B332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77" creationId="{111DAEA3-778B-41C1-BD63-89C738B5C62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78" creationId="{63315848-8E1F-4C33-BD70-95E804B5B5F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79" creationId="{323110D4-63A0-4692-9D07-5A7C92202BE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80" creationId="{125553AC-2FFE-4DB0-AC6E-00ED9970C78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81" creationId="{AE01F3C7-C906-4247-9E14-8AFC2808DCA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82" creationId="{071C3BAC-2463-4A80-AFC9-BD2B3BD6A0B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83" creationId="{03BE4F3F-A862-4D0C-8A89-E3BCF0E79D8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84" creationId="{812D49BF-261B-433A-9523-F87B8BE7541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85" creationId="{A85485B0-305D-4BBA-9DC6-BA285F394BC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86" creationId="{4B65CD53-E59E-4057-990B-2BF889FBD40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87" creationId="{4C0402EA-84AD-420F-A5BC-4B6067D27ED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88" creationId="{DB86C41E-1A44-453A-B6EC-B4C6BAD6D1B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89" creationId="{718EFE78-2C8B-4E2D-8778-D63F5D01F6E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90" creationId="{62F8A209-524A-485C-B417-B27C97B39CF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91" creationId="{FB2DE16B-42D6-4A95-BAC0-C3C6F6458DC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92" creationId="{0FA0DFDF-2146-42B6-8CCC-F4D18E3F522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93" creationId="{B3211CA9-4D0C-438E-B92D-4397EF8BE1A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94" creationId="{3567A4F2-962C-44F5-A848-BD3E76FA221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95" creationId="{AD8E57F7-44BD-4EB1-9014-D022952028A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96" creationId="{69EC91AB-19A7-47D0-979B-4A267B76A63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97" creationId="{71406F06-4CB9-4C61-ADD9-BA56DDEF2A7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98" creationId="{C59A7B97-1B65-48D6-81C0-D7636278503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899" creationId="{99B9BF5B-4EF5-4F51-A376-739333E0B9B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00" creationId="{90CD3241-A405-4F45-AFEF-CE500B3F022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01" creationId="{CB5EC30F-4BC1-446E-8A09-1AC76C34D30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02" creationId="{556A91B5-5812-458D-B61E-8E54AAF8F89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03" creationId="{F1C1BA90-CEAD-44EB-98D7-70ADD77CAAD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04" creationId="{E3E6E452-36A0-49AB-BEA7-B2279975EF7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05" creationId="{69202026-9928-4B50-9FB8-EFFE16497A7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06" creationId="{3E240156-1204-4D3D-A12B-B2D153316D6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07" creationId="{8DB311DA-B43A-4921-A2A2-5DEB8D4167A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08" creationId="{F9102BCB-3F80-4F1D-9742-F10C48BCFEF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09" creationId="{BCA515C5-E8B9-4BEA-B3A5-1D7656B927F5}"/>
            </ac:spMkLst>
          </pc:spChg>
          <pc:spChg chg="mod">
            <ac:chgData name="Yoav Guez" userId="88711f61-4254-4b21-a04c-6c123678efaf" providerId="ADAL" clId="{65667132-A458-42AA-B86D-4AAC3873C0D4}" dt="2021-02-28T17:42:40.902" v="133" actId="1076"/>
            <ac:spMkLst>
              <pc:docMk/>
              <pc:sldMasterMk cId="2745208118" sldId="2147483648"/>
              <pc:sldLayoutMk cId="3887154520" sldId="2147483719"/>
              <ac:spMk id="910" creationId="{4259B100-5CAD-4C89-9A51-5348839C200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11" creationId="{835C9750-24AC-43C9-B48A-B29F625CCE6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12" creationId="{912D1BF3-10B4-4C6C-8C3D-F990FA03D6F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13" creationId="{AF1FF4C8-74CF-435D-B529-BFA7B20D4B8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14" creationId="{A4196D1D-78B8-4258-BF2A-A9E9EF88E0D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15" creationId="{E6EC3520-5238-421B-9C03-E7F8B6D297C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16" creationId="{7A3B8121-901B-4789-84D6-276DBFCBBD3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17" creationId="{CAB98582-8582-4DF3-9557-F3ACD269512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18" creationId="{93C75352-822F-4851-A4F7-97126B26427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19" creationId="{9E3880F0-CB6E-4488-9565-E03A575CB8C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20" creationId="{BA69647D-9978-4FC0-B7E7-87A542CC18A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21" creationId="{C190873C-4865-4918-ADA4-A7C1E157758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22" creationId="{4574CFC9-CF2F-493D-94CA-5E7C723CAF8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23" creationId="{49AC4D5F-9EBC-45B1-A97E-C5B580AD8B0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24" creationId="{549CC65D-54CC-46A9-A343-7E8229E981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25" creationId="{0F5BCF82-0CCF-4418-B34D-8F369034035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26" creationId="{BBD12B37-45A9-4AF0-BF43-3735A1FEED6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27" creationId="{825FB5D9-AA05-448E-9A00-6C8F3967F95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28" creationId="{D6FCAD00-703D-4A8B-ACD2-A8EF5C0A13C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29" creationId="{46A8F048-FA84-4EF1-A631-90C72853841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30" creationId="{D23DA328-BDD3-416F-B588-5A2C5C8F31E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31" creationId="{D42FE2A1-67D4-4042-8B88-0412486C7D6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32" creationId="{672F7B77-3F5F-4364-B716-6D281386161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33" creationId="{F5423633-D787-4FEA-AC83-3FF305FB1B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34" creationId="{746D6DAE-0864-49B3-9F7B-86EBDBFF792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35" creationId="{9FE0416D-9812-4651-AA92-E94AEE4F9F5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36" creationId="{568CE8CA-C4D3-400C-AFCC-9C2E8BAD4F8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37" creationId="{4535AEC4-C5D1-4694-B7A5-12409ECF325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38" creationId="{5929E7D1-1CEF-41D1-BA8E-1982C5F6193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39" creationId="{B56D8614-52F2-4C3A-906B-8C53C30DE13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40" creationId="{CEAA3C25-5CB5-4E92-8990-074A5CA9D2C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41" creationId="{E598F8EF-5608-4790-B7D2-AC4BE6F4F09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42" creationId="{4F0D79D3-B556-4E1D-9577-CB0531505C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43" creationId="{1B872848-1CDB-422A-9189-4A5AEB16666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44" creationId="{839BC633-CB85-44DA-9226-1B60028F136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45" creationId="{5753FAB3-8241-4419-A729-D152D5E7939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46" creationId="{7ABC7E0E-2B3F-4CF4-B2BE-7CB111BCFF4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47" creationId="{6B737590-D903-4920-BD49-E38572E4EA3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48" creationId="{CD7AFA46-D4CF-4302-B505-A30DAAC5DD9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49" creationId="{4946ABC1-2243-49AE-AA4C-446C43816A2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50" creationId="{E5027F78-A5EF-49F3-9DE3-C8E6DDB776B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51" creationId="{88EC0860-C6FF-4EC0-B991-5D288E3915B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52" creationId="{6DE04FB5-73F0-4209-9E32-048FABB0BC6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53" creationId="{3217B0B2-0FAC-4300-9286-7925FA3B578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54" creationId="{0363017F-2AEB-4C33-9EB1-FF8A13DB9D1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55" creationId="{B251AB62-AA4A-4FE0-929E-105C0DF087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56" creationId="{0857558C-BB18-4EB0-B4A7-1E92D446238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57" creationId="{4AA7CFB9-7326-4C74-B31A-02E79CAA7DD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58" creationId="{59853BF2-9A24-4C5C-AE7E-142683EFCDC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59" creationId="{0C1F28BA-6DF2-4343-A803-CF69A4E4DA3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60" creationId="{E87C83BB-91D6-4EEA-A23D-46E9CB5C72B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61" creationId="{2F82C524-77CC-4F74-9D38-F00B194228E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62" creationId="{E8EF299B-C476-4354-B529-31C2E1B3406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63" creationId="{D19B4E53-971B-47F3-AD19-3D13E675998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64" creationId="{2D84034F-D21D-4600-B8D9-1C31A2E3CE6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65" creationId="{AA4B7680-E8AC-4195-90A0-A25D63A55C8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66" creationId="{ECCAB541-655D-4EAC-9DCD-7A5BE5C423D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67" creationId="{D7DBB023-3538-4791-B06C-B001B34F0B7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68" creationId="{0ACC72EF-2335-4BEE-88C0-D44B125EE9B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69" creationId="{38FBD923-B585-47A3-9E4E-A7A9B5A101E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70" creationId="{7FC8A974-5CB1-4DDC-974A-1AE2CF4979D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71" creationId="{826250DC-BE2D-4079-A117-082515267AD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72" creationId="{6DE25DC9-4776-444E-8DF9-0CDB79EC7DA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73" creationId="{0D86544B-DE32-487E-9CF9-423B32B2824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74" creationId="{AF7A2B5B-6FCF-4769-A973-D87414C14D8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75" creationId="{842ED510-798F-45EF-9513-7C61FBAD899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76" creationId="{A100CF6B-D608-48EB-BF17-2EEA79B069E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77" creationId="{704522ED-7766-4E4A-93FB-8C4A56FAD87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78" creationId="{A4A99545-429A-4281-8E06-F7EAD633B03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79" creationId="{4D724997-F9E2-4E0F-9596-2A4833473FC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80" creationId="{D9324833-4656-4DAB-96DC-1819A064867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81" creationId="{B0262149-6D84-4E31-870F-E6826E3A63F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82" creationId="{7F16999C-0AD5-43CE-8EEB-E0B6DB97039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83" creationId="{D6B88EE3-5F96-447B-86F0-D26C8ED0DE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84" creationId="{17D5BEB7-25C3-4A2B-818C-75F32DF04D3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85" creationId="{9DB532DD-265E-45DD-A53B-07174856C2E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86" creationId="{2D2931BC-3F29-4CA0-961B-A3CDFB0CC2B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87" creationId="{1C671DC9-8C8A-4162-9BC9-87A21168117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88" creationId="{8246D28F-3091-4B29-BDBD-C1C98AA6D12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89" creationId="{2BD6D426-55C9-4E0A-B2B3-ECAC47D0774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90" creationId="{E6DB82AE-A5C8-4AF5-BD3E-B33B764C819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91" creationId="{A1731A00-8A8C-46A3-8423-F20DC5A0E79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92" creationId="{7DA70196-305A-44AE-B970-CD9F471E386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93" creationId="{51D85659-E78C-439D-8F28-03445D8F6A2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94" creationId="{4F0A20AF-1542-4CB7-9C22-008D4BD9633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95" creationId="{988993E8-F6FF-4BF0-AF3C-8D94DC2EB08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96" creationId="{B7EC0589-C2CE-4493-8A09-72E26997818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97" creationId="{9CD1BC0E-510F-4BD2-87FA-111B2B8B3AA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98" creationId="{07E40405-8804-439D-8808-78527DC6942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999" creationId="{357E96DC-1184-4996-8C92-91FA8F01B6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00" creationId="{49EB630F-A0BB-4A63-9670-E5430F71DD8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01" creationId="{FF1DE53C-C9E9-4976-9A0F-1C1D21A81A8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02" creationId="{100CA307-2E36-40FB-94E1-4157C0D4016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03" creationId="{61D9A78F-D1B3-430A-A6AD-554CC4E160C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04" creationId="{E313BED7-C261-46A7-ACC1-E52A641D28C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05" creationId="{F7D4CA1C-05F6-4138-9EA6-DA50D28C2D3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06" creationId="{E46635CA-7518-4A7B-A86F-2CF9B6086B3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07" creationId="{A774E2F1-5FA9-454A-82DF-43EE643D234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08" creationId="{36056684-2F98-4487-8AE3-FD8547898EE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09" creationId="{9DA475BE-CC30-42D4-9377-DC5EFE8EEE8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10" creationId="{F6517F2B-ADDF-4822-AAAE-94EAF3898FB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11" creationId="{E5D2E992-6D4F-4780-B413-E27229126E3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12" creationId="{EDECE41C-1C56-4EE6-97F2-7FCE414B571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13" creationId="{58C9806E-77B3-4682-8072-54CF5211D95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14" creationId="{E3F93C49-ECCD-48C8-930B-13EB291BA04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15" creationId="{6481719F-FF11-466B-8F93-7D559028E78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16" creationId="{0DE2C60B-C868-4298-ACA2-B1A4C76CF1B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17" creationId="{D12FF80D-BB35-4A65-A062-20D5E5ABA2B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18" creationId="{E0FA8534-E644-4856-823E-E1741D704B4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19" creationId="{2286BC92-3753-4CAB-AE55-857F3D476FD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20" creationId="{523E8B13-E240-4E98-9C72-330B7E17AAF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21" creationId="{706306F2-8AFF-4A36-A71A-3994219A69C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22" creationId="{70DA98E4-F651-438B-9E07-63B44EFC205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23" creationId="{0480254F-C8C8-4A7B-80ED-5C6BF9886A1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24" creationId="{587F023B-5EDF-42D6-8899-41DD4452FF0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25" creationId="{5B0B157C-C61B-4FF7-8A8F-65DEB16E8B1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26" creationId="{F9AE80D4-5385-46AB-AD2C-0E925A8EDBA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27" creationId="{69150D31-E56A-4B86-A269-3E09B1ED884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28" creationId="{F23A0327-15C4-4BA2-A04D-6C0430E2482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29" creationId="{46183F4F-2C54-45DB-9C04-3305A72370F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30" creationId="{C7F5DEF3-51C7-47D7-8EC6-8D3A728D794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31" creationId="{F7FD1C56-35B5-4B43-8EEC-0D2E5C4CE8A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32" creationId="{6B9D18F8-8111-4B82-B658-5D57DA7F9E0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33" creationId="{CC744AF7-DF54-4DE7-93C9-DC50CCF9CBD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34" creationId="{366AF38D-CFE6-47AE-A470-3D08A596E6A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35" creationId="{20CAAFDA-B9F5-4E8D-86EF-15474FECDD0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36" creationId="{13143323-0A2C-4919-AEE7-CA6186CD012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37" creationId="{4A3DAC3C-0676-4C5E-84A5-7BF912DBAA5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38" creationId="{E2B9C1B5-4C75-43DB-A0A7-08BE7CA2895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39" creationId="{C7452F92-A097-42F0-B3E2-77827D580C7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40" creationId="{C9D879B5-8586-4533-B2C4-3827A5A6A0B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41" creationId="{6B527D3C-A13E-4683-819D-FEE5BF71F39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42" creationId="{09E057E7-6121-468D-B662-01D981673BB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43" creationId="{0FA95463-38A1-4F93-BE30-5AA57FB0D44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44" creationId="{01D55EE6-E8C2-4F48-B4B9-97D81B7B46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45" creationId="{2B7BE4E3-FA9B-4ED5-9B88-71FC41AE7FE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46" creationId="{89117432-8DC8-462C-BE56-DA9A7E9185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47" creationId="{34AC06A9-4715-4045-8242-823FCF45A17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48" creationId="{37FC4179-1152-48AF-92D4-CA09E4B457B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49" creationId="{EA90194F-A279-46D4-A019-A8F697ADC98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50" creationId="{8CAC1416-D596-42B9-A03B-851997DCF5B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51" creationId="{0F24559B-49DB-4837-8446-FFD5A9D0FC8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52" creationId="{9CA3CE18-4981-45E5-8CE6-26E97168C54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53" creationId="{0D9C7AE0-FBE0-4B36-9C18-CD37AB1A9D8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54" creationId="{3481EAC3-2315-4123-939A-342F587517B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55" creationId="{4DD8B79E-E393-4C04-A62A-54DD8D1DC84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56" creationId="{F20C146F-7551-41F6-85EF-6B73E460F60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57" creationId="{E8A96AEE-D1B0-4D80-B37D-95DEB19954E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58" creationId="{CC30F2E5-437D-4F4B-963E-5077A4672C8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59" creationId="{0529C8D7-2B78-4594-9B52-B54C68A8550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60" creationId="{A29F2E68-40B2-4603-9C71-0E9B936173C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61" creationId="{2EDD846D-E5D4-4086-88C1-0DBF062F115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62" creationId="{2E295380-977C-46B1-9228-EE9E59C2471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63" creationId="{9AEE73E8-828C-4C8D-81E9-A7A5B8D4B4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64" creationId="{AD6B5C94-1F19-46D5-8A37-068FA7D5CD4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65" creationId="{73E70CCF-4EDA-49DD-B3AB-6E0103A034F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66" creationId="{EDA7AEB5-2C23-4C43-8075-1538443ED02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67" creationId="{DE76581A-D153-42F8-92F6-DD410389152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68" creationId="{7DE34B1F-BA9B-4341-8100-2AD645085D3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69" creationId="{9872C318-8E43-433C-A8BA-5E4C069608B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70" creationId="{95D676FD-305A-4D10-B870-085DD6B9719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71" creationId="{BAF40834-A807-4189-A827-CF113CC00F7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72" creationId="{5FEDB854-806C-4A19-A22A-65E04863E70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73" creationId="{072C43A2-59C6-489F-BA99-A41DD6416B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74" creationId="{E11CC8E5-3F98-47DF-8CEC-2ACE3739ACA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75" creationId="{118C48A8-CBEF-4FBB-AD4C-E2B94A0ADB6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76" creationId="{955ACEA2-AB4D-43DE-835F-2FD318C4330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77" creationId="{8C9F8DD8-8673-4039-BDF7-2450F6EA660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78" creationId="{65D6400A-6CA1-4301-9570-B6E10B26BCA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79" creationId="{08E7A4CA-DF44-403A-A05C-49A567A72D9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80" creationId="{C1869586-878C-40ED-9B7C-72E06EBAA3A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81" creationId="{F261BC91-29A1-492E-A976-D6AAE1C379A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82" creationId="{524C04E3-C0D5-446F-82EF-13F84FF9090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83" creationId="{E6D35823-6C92-4976-BA2C-D64AF3053CC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84" creationId="{983204D4-C5F1-4665-ABFD-D5F80229FAD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85" creationId="{8AC2530F-CE4D-412F-B9EC-3350E394A8E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86" creationId="{8CAB64AF-B63F-4D79-BAD5-12B8739F714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87" creationId="{8859DE08-A8E7-4AC2-845E-AE6E0734088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88" creationId="{184B2A20-2E90-4F86-A90F-87588B9FD28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89" creationId="{8B3DB80D-4EA8-4ABA-AC21-1FD7DBB34A3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90" creationId="{018CC58C-E305-46DD-AC73-CE2311BDD06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91" creationId="{625A652D-578C-4E08-AD7B-773BA68B2ED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92" creationId="{F3CE322E-2749-4714-B228-ACE6176BD4D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93" creationId="{6AA8ACBB-AA24-4F55-9986-0A0922F19B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94" creationId="{B82560C6-0C05-4569-A77E-2DD9AC2C20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95" creationId="{D842AA21-5B7C-4AFD-BB48-9849F86BC44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96" creationId="{2F14C04D-597C-41C5-9998-46AEF680BDD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97" creationId="{E2D642F6-84F6-471A-AEC0-4136F710265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98" creationId="{2EE90772-4618-4060-A5E1-B9738A72514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099" creationId="{E6DA6203-4F03-4BB7-BACB-707AAAD8BFB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00" creationId="{C0E5A8F4-94A9-4AAF-867A-AD7B04A99E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01" creationId="{18502FAC-65F6-4B30-908C-77EB6A54D58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02" creationId="{7A9F9BE4-126C-4FDE-B573-B7D53506EC0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03" creationId="{2E3DE03D-5339-4858-A544-28C3DF73947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04" creationId="{A200AB56-8B66-44E5-9F90-14945E524D6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05" creationId="{4A1774FB-9A6C-4047-886F-0BE1BF2ACAE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06" creationId="{8DD5FBCF-3365-415E-AEDE-16C618F2821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07" creationId="{A3E45F53-0A89-4334-9CF0-4E68A9081E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08" creationId="{5B723982-8B3C-47B3-9EA2-0450BD07709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09" creationId="{44E9D5D2-A2A3-4171-95B2-567CDBBD5CF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10" creationId="{F0714B5E-8A83-48E1-AE39-F9EBF1CAE5C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11" creationId="{B250545B-A81E-4435-B9BC-316E99D1207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12" creationId="{1E196D09-14F8-45B9-9B78-89403A129F2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13" creationId="{D19DABD2-AC12-47DC-8854-38AF38E24DA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14" creationId="{40D43BA2-8E15-4F04-BEF7-43A3CE79273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15" creationId="{DC44655C-D9BB-42A4-B73B-19EFF78F54D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16" creationId="{1B202EEC-256B-4A47-AB16-5B53A3A5D48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17" creationId="{FC8ED8FF-F41E-41C2-90E6-3DC5CD10A18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18" creationId="{9A5E03D3-865E-4B7F-9FBB-5BCAF06B262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19" creationId="{C6A76808-8447-4EB1-B598-BD3C0470F50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20" creationId="{5D2C3145-8C63-4D4F-8D63-741A7C47685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21" creationId="{B001CDC0-1D9B-4FCF-B9EB-10CA8376BF6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22" creationId="{B08BAB3D-8ED6-4C09-875E-3DE34502012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23" creationId="{97172560-9FE1-47B6-A049-69261DC972F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24" creationId="{81283580-E02B-4628-A1F7-0E8762EA09B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25" creationId="{3D58CC62-5313-46EE-B178-F199B60BD6A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26" creationId="{3CECA6E7-5291-446A-A472-54DB1D68D6C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27" creationId="{F543289A-50F6-47C7-A4F7-4B06DCDD9D7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28" creationId="{67F68482-4376-4147-91BF-4C70661BCF1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29" creationId="{30709859-1946-45CE-BCB5-B7D5454BA66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30" creationId="{9771DCC2-E780-4B95-9A4F-CA163AAFDF1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31" creationId="{C4E08652-80B5-4AAB-9C0E-9884AC1EA94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32" creationId="{20902345-EBC5-49D2-B89E-B9C5527FDF3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33" creationId="{68327EDE-FCAF-4DF8-B220-B00B6B103D2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34" creationId="{27614066-7719-4D46-942E-68BDA38D5D1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35" creationId="{0D49198C-B24F-4B9B-8BC0-FCC82C4CAFF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36" creationId="{CA0B1B50-4685-4C85-AAC4-339397ABC37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37" creationId="{FDE3587F-0282-4315-89FA-B17447D8970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38" creationId="{5E1D7F08-383B-4DC8-88F0-01FD2A6F7FC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39" creationId="{FB27A9E6-B421-4B62-A41F-C48C8FDED4E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40" creationId="{34C2E182-EEF1-414F-AEA8-DA4557AC0DA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41" creationId="{5176E301-BCBE-447C-9A1A-3AC02803547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42" creationId="{17F1820B-D304-401A-A035-65D7D0BD68D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43" creationId="{B9EB2DD1-9B96-477C-8684-BA20427EF43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44" creationId="{973AFB56-34B0-4BDC-B28C-D03C04C7DF8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45" creationId="{5062055F-2409-456C-A056-B3B2B61DDFE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46" creationId="{84A9A908-58A0-4F1D-80BB-1D42848B1AD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47" creationId="{92641F31-AC95-4CB2-9021-C17BAB2EC5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48" creationId="{3BAECBC0-C9BF-43A0-9D03-938F17C523B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49" creationId="{7C0A1AB4-BC05-4532-8537-346AD7E132B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50" creationId="{D8CBBA7A-978C-458F-ADD9-3E7E1B26B22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51" creationId="{AE7B5C65-926A-4261-BE1B-2B9F1008468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52" creationId="{3F4D4A73-C20D-4C55-A02D-1F6C56FEDA8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53" creationId="{94C4FCD9-7C6F-4124-B916-A263887C04F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54" creationId="{499475B9-E429-45D7-BF06-4E51601FD5B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55" creationId="{781BA54C-38D4-4C29-82F3-BF6BC0D2856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56" creationId="{02D3A77C-7FF3-457A-A42E-9D0B7BE5BAA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57" creationId="{3BF0658C-482B-450B-95B0-C4294574D30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58" creationId="{06C790C8-A0ED-45F6-B8D1-F2BEEF596A1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59" creationId="{3A7F03B6-21B3-4AE6-909F-76ED9E548B4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60" creationId="{33607F4A-6848-4820-8CBC-72D21E4B872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61" creationId="{EDF6B01C-27D0-4CD7-97B4-B1B8A7DF748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62" creationId="{2ED00610-C62A-490D-A255-765919C6B07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63" creationId="{FCC402C5-5090-40F6-A115-9419A43B90A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64" creationId="{0F04EC32-9023-4483-B2B4-D8DCD6BCE2B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65" creationId="{FD5F5F9F-695D-420F-99F0-187D05CC59A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66" creationId="{E3FEAF92-38C4-4AEE-86FD-D77F8ED08F7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67" creationId="{044843C6-3882-41E0-8177-E67A2B4A810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68" creationId="{BC1CD325-E5AA-49C3-A699-2DCF4CACFB0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69" creationId="{D22851C5-BF99-4979-B907-AF7A61A4B36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70" creationId="{92FAA30F-6F58-4C29-BC44-810656148FE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71" creationId="{B83171F3-3588-488E-B24B-3543F788612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72" creationId="{95F27F0D-795D-4154-908E-D302ED63E88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73" creationId="{1C812CA6-B730-4B47-AA1F-B111DB34294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74" creationId="{6C695C80-A025-4BCC-AA0E-98C50F7D8E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75" creationId="{45328746-37DF-4B45-9A6F-5623B94A985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76" creationId="{A01EABF7-88CB-45B4-85E7-D351B83B7D9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77" creationId="{673391C1-F860-4B8C-9038-8BFDE3EA733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78" creationId="{8E4C4C3E-E400-434C-BE07-147524B48A1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79" creationId="{926029F3-DB2D-4008-B1C9-980D5B600E1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80" creationId="{85EF597A-5FDB-4AF3-9C86-60CC6DEC3E7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81" creationId="{F921608E-B720-4149-A824-ABC0D2F1F9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82" creationId="{4E8C71B2-8AC6-49EF-9A97-1F29B7D436E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83" creationId="{30619A11-0B64-4653-BC45-6F3CC203A4B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84" creationId="{5104F689-6DD7-47EE-9EE9-7EF85D32FD9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85" creationId="{35E1B70A-1EC8-457B-A4D6-8B088F06D09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86" creationId="{B26B281E-0CAA-48D6-B461-226451DBF6B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87" creationId="{B5A50CCA-D299-4986-9951-183CEEC7540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88" creationId="{27D81B2D-4CED-40B0-920B-D9111225DE3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89" creationId="{1F0B25FC-B1BC-4593-8BD5-86C8C7A4A49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90" creationId="{91262708-E437-4C48-BA59-9566BDAC447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91" creationId="{F953B069-2B28-4340-8FE6-4596597E97F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92" creationId="{567DD075-CDEC-40DA-88FA-D4DC36C643E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93" creationId="{00CEFCE2-3E61-4B5D-AA34-64B71951ED1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94" creationId="{57E47DE0-CAFC-4AAF-9BC6-CE7C8DCEA9F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95" creationId="{BAFAF342-8E45-4912-A360-3B8997AF9A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96" creationId="{43E6F8FF-9350-4441-BDC6-5893592ABA9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97" creationId="{D1B8F741-0169-4AF8-8D11-10884469BA1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98" creationId="{E98C13FB-ADDF-4875-8A80-6DA28D33F20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199" creationId="{A5C821E8-ECED-42A9-85F7-015565606E4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00" creationId="{944F430F-0F56-4886-85CC-81A0B028A0F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01" creationId="{9D013EFB-0333-452F-9506-0BB7A88FF5F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02" creationId="{439A38EC-78E7-440E-B2A3-0AB47140564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03" creationId="{E87FFCDE-D922-48C9-887F-4CE231FB26F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04" creationId="{820D36E8-5CD6-4A6C-A2BD-5B5B1050663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05" creationId="{CBA67BA7-A59F-46F9-BCEA-F00917742E6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06" creationId="{4C89F342-37A7-4F50-9EEA-50579084F42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07" creationId="{CDBF9858-141D-421E-94D5-58A105F0468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08" creationId="{A7D046F1-80E1-4452-B8C3-003A138CF5F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09" creationId="{C957A169-F46A-46EC-B7A0-523235214AC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10" creationId="{ECCA63A4-EF3B-4672-A516-43D4F38D71A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11" creationId="{DD15EEDF-A0A4-4FDF-B221-12BACAE9AE8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12" creationId="{17142DAB-7FB3-4B97-858B-99B660391C1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13" creationId="{ACEAD217-316A-4512-8F4B-5918818133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14" creationId="{35B7AC91-9FAE-4655-A684-531C81EA4C1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15" creationId="{570D2C9A-895A-4DE6-98A1-A8137858F56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16" creationId="{A9DA4B5F-ADD3-401D-A7A1-EB51F8EB4CC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17" creationId="{D7EB58CD-3C9D-4ABB-96F6-C15B8CB5410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18" creationId="{5F478E27-97BA-44DC-80FE-31EA4255D16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19" creationId="{F4D42DE3-9D17-4134-80EE-E7D95168254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20" creationId="{9FF47DBD-735B-411F-AAF0-2F5747B1163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21" creationId="{4CEAE087-E01A-41B3-BDA5-89620728B83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22" creationId="{7139EE4C-BFED-482D-B7E6-F013EDB6FAD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23" creationId="{8A7C56F7-30BB-43E4-ACF1-3EA89199B7F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24" creationId="{8FD73D62-F4DC-48E0-BB5F-E282F506E52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25" creationId="{CF1BC54B-3681-4DC0-8C1A-58B137F37C4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26" creationId="{BAE3DCB6-BFB4-4521-90E8-96657FB9BA2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27" creationId="{56360E19-F60C-4565-94E3-DBAD317153E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28" creationId="{A384A1ED-A1CD-4B58-A06A-57431FD956F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29" creationId="{0C1F7140-34FA-485F-9028-412A4C0F3B6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30" creationId="{D208CCFD-06D0-4A03-9A24-40DE45FCD48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31" creationId="{9BE9FA4C-ECA1-4E54-9B06-4091C811FCB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32" creationId="{3ED02A64-6CAE-4F3E-AA47-29BE1E81E30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33" creationId="{73959E28-D44D-43BF-8ED5-3534F97D4E8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34" creationId="{05A9DCF9-7CCC-44FD-9111-3B36B6ABE0E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35" creationId="{1AD8E242-B428-4F72-AFEA-490AF131036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36" creationId="{51F4B606-4B76-41DF-AF7A-9AE5F7CAF14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37" creationId="{C190BB1C-A479-43CE-B3FF-21625F581D7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38" creationId="{50FA704C-A313-43BB-8B80-B433C4FE665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39" creationId="{42423B62-8C4D-4718-86E5-DDD791AA0C1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40" creationId="{542DB0F3-2303-4ECC-B83C-3523115D734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41" creationId="{1DDF43A7-85E6-4378-81AF-0DE5E803AD9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42" creationId="{E86B88DC-63CD-4B97-9C4C-8459EFB6AD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43" creationId="{3329682F-2793-418F-AAE8-617C3D74E9B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44" creationId="{12BA568B-961F-4134-B1C4-3F33161041C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45" creationId="{87557D58-AC12-4886-9B4D-4982A9F7153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46" creationId="{5E5A140E-6FAE-47AC-AAF6-330FA9B480A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47" creationId="{3C691904-B9A9-41F0-BA1B-ABFFD5E20E1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48" creationId="{2984CCE2-20A4-4F5B-AD61-056C37D3C9A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49" creationId="{E514B75E-13A0-4A3D-A6FE-DB1E5BC5818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50" creationId="{AA55884A-038E-478A-AB39-2813C7B44B0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51" creationId="{3A094677-B433-44DA-BDB7-8530524A44D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52" creationId="{76FCD216-E8A6-405A-8573-57785217D50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53" creationId="{BE9226DE-1D43-424A-B9D0-655EDE8094D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54" creationId="{33956252-EF53-4009-851F-36C1BC38DA7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55" creationId="{83DD6126-0196-4B07-9FDF-C91575AD718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56" creationId="{E197383E-C101-4DDE-A797-57662C3C51A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57" creationId="{9B0D885F-2DD2-48B0-97D1-43BE26932A9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58" creationId="{BF457509-59C7-4187-B121-5567512B7C1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59" creationId="{5E8E8BC9-D714-407F-9280-E0E06849C65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60" creationId="{62341F0A-C4B2-4109-8EB8-165F2669197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61" creationId="{021264B5-5FB1-45B8-90AF-AD85C2BE8CD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62" creationId="{2DF822F8-DCC4-4E1B-A7F6-DE1452AAA1D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63" creationId="{29A3A7D5-2C00-4C55-9EA0-7917F15DF7B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64" creationId="{BF526707-2209-4EF9-9650-B59B0575C2F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65" creationId="{BC06E2B4-325A-409F-B5E7-5CF3DA7C882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66" creationId="{FEB14779-8D0C-4798-86D2-9F653FA9B6F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67" creationId="{EED66D4E-C658-40C7-AA94-C5414F64573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68" creationId="{A29EBCB1-27DD-427B-B90D-05F0C5AE727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69" creationId="{9442B1B6-4570-4A63-988A-913EAABF038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70" creationId="{96841E9C-E81A-4DCA-9D43-13CF264BD28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71" creationId="{81CB286B-E0C4-44C1-B75B-DDCA5CD86B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72" creationId="{E1F329BB-3751-447F-9F20-4C9C765E17A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73" creationId="{72071EF2-13B9-4C84-949A-A7B54CC1631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74" creationId="{1C48B59D-953D-4E6D-B78D-1DC6FCD07E3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75" creationId="{27730E94-4E85-4554-8E6C-6A49B90E411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76" creationId="{03C7BEA6-9ED2-4367-A33B-B130B380D9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77" creationId="{9C07E8EA-CF6A-4F3C-8E3B-BC1BFD8B232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78" creationId="{4250053B-4EB8-4756-BABC-3E01158B175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79" creationId="{19760BB0-F71F-43DF-BF61-7F46DDD5C21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80" creationId="{4C39890C-9E48-40CA-8923-18BECA54F3D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81" creationId="{36409271-6BE1-42C7-BA0C-F4F2C1EE6F9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82" creationId="{178096FD-B26B-4160-92DE-DEA9CEC2D32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83" creationId="{3AF423C9-DF4B-475C-A22D-F3EE9850820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84" creationId="{686D9C66-A0BF-45ED-A85F-92CA01BCE0C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85" creationId="{9AA35E25-1050-4AD1-85E1-2199B5FB4B1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86" creationId="{ED3381A9-E2A7-4298-8B42-A34E24C2E7C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87" creationId="{D3DAF62F-9F4B-4419-ADEE-70F23523385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88" creationId="{D08FFB8E-7425-4173-8335-4110399E878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89" creationId="{375A68C6-C9FA-4598-9A74-6A310FCC2EB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90" creationId="{492CC81A-0F8D-43D5-A0AB-B4E889FEE58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91" creationId="{81BAF292-2F3F-4678-85D3-45102EAEC54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92" creationId="{93D57F32-1344-4482-A587-A374C6B39C6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93" creationId="{410A4910-A567-4ED3-BA89-F35F8E91374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94" creationId="{4E0C7F8F-2025-4DFE-A0A2-F8EC67F4F3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95" creationId="{FD53B800-0E36-49B4-9323-6CBDE4CC59F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96" creationId="{A6FC2B3D-74B7-4821-994C-12DC7DC1371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97" creationId="{C7C8C477-09C3-4963-9E77-8087036D081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98" creationId="{BB3D02BE-9BDF-445F-A900-DACD8405FB6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299" creationId="{B78E4BE3-0DFC-46DC-AD7C-EC6E2218372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00" creationId="{E84D8325-07AF-45C3-BDB3-50FB13A1176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01" creationId="{89A6D4AF-8B23-4D5A-9785-1B768928CCF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02" creationId="{DC3DEB3B-92CD-4BCA-8653-13D3E07657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03" creationId="{74645259-0E09-4915-BEAE-9E4CC1F176A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04" creationId="{22800ABC-CF56-4B67-9631-1BF69B78807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05" creationId="{759374DE-9666-47B3-9F93-F4AAC93EF03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06" creationId="{313C873D-4BC3-4D58-A681-203DF2B3535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07" creationId="{785C626B-E4D8-4381-969E-91EF83C96A1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08" creationId="{645D788A-67A8-486D-952E-24C0726C3BD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09" creationId="{66462A9F-1CCE-4B3A-8B75-FB7D7E3271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10" creationId="{0C4FD93D-1200-4FF0-8FA1-F1CAF9192D4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11" creationId="{53D479F3-94FB-4374-86E4-E91A2F78BFD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12" creationId="{C22F3819-5CE7-4821-9E1C-CC4975732D0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13" creationId="{783E021D-A30A-4514-B824-2BAAC76DED8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14" creationId="{10F61CF5-DC38-4267-8DAE-617A2D94847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15" creationId="{74C7EEF9-5A85-4FF1-B572-37A61E3A443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16" creationId="{C5AFA3B3-1894-4412-A297-C16A4BEA6EB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17" creationId="{17BC9C28-0D5C-40B9-B123-212BE1C5F4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18" creationId="{B72E4D85-E273-4234-8D58-C7A03211075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19" creationId="{F5477068-32FE-4B70-B8A6-D982495215F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20" creationId="{66BDF495-6D05-4DA1-BAB3-72C87BBBFFE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21" creationId="{4963D044-C872-47F0-9222-7731A1ED8B6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22" creationId="{20C944DF-0962-4A16-9609-C07ACB4DA46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23" creationId="{82C13F3A-233D-4FED-966B-21529D56126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24" creationId="{473A291F-14E8-4356-BD97-3AF8410E792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25" creationId="{6FD457E8-4D14-4E50-B763-AAFC846AF55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26" creationId="{8CDF171A-4408-4C12-AD5B-10237C40713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27" creationId="{CD0E415D-92C1-4D88-9F5C-1F65F3C791E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28" creationId="{9349B227-22FF-4A5A-B5AB-62AF702503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29" creationId="{5F55D1F6-AAF1-4986-9205-CB0F693D27D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30" creationId="{AAF2397B-0FFD-4BE9-9440-F2FBFD2EA90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31" creationId="{0392AD74-FDE0-4E3B-B1C3-7E2FA89A238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32" creationId="{568CE22F-50D0-4F5C-954D-32AF25EC297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33" creationId="{94E80AD0-6E0A-4F7A-BCBD-FB1E849298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34" creationId="{9A9C9E2F-B2B6-48C9-84F1-C4493DF1CFE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35" creationId="{205397C5-4DDC-47A3-B94F-717963FCA6A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36" creationId="{C799A4CC-0180-48E1-BBA3-2AAE26C5837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37" creationId="{22C474FE-47CF-497E-9AED-746C1BAEB8D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38" creationId="{38CE4205-5F30-4643-9412-EBA2B84AD77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39" creationId="{E7F027B9-06A2-486A-A379-9E3C3AF70EA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40" creationId="{BE443874-F373-44C1-B24D-053429C2AB6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41" creationId="{9F6CF1C5-BF30-4570-AF51-EC88572211C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42" creationId="{950B7035-4EEF-4437-9F03-48177D08322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43" creationId="{73E0F40F-00A0-4C3D-9054-437AA37EA7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44" creationId="{94D099C1-34C3-4540-860B-648E3695CA4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45" creationId="{D69A5C23-29B4-4475-8DC4-BFAC2F23758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46" creationId="{8B9AD394-79EC-4B9F-92AB-D3E2BC666CA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47" creationId="{AFF597BD-7679-42E2-A5C6-A3C075B2E3C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48" creationId="{4C2110B8-CB73-416D-89D1-AA90EA202D5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49" creationId="{463D728B-0257-4736-A0FC-A69B6CB445D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50" creationId="{CE325705-4FDD-47BA-903F-1986DE95846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51" creationId="{F151369E-A6A2-4DEE-8DC6-01FFD9185D6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52" creationId="{1C191029-062E-4264-825A-26AC9D4C880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53" creationId="{F4DD0421-D750-4B0F-A246-CD27341CB88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54" creationId="{8BDA24EB-5CCE-4A06-B98C-EC51A278924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55" creationId="{86A03D49-1168-4291-A0EC-C32D81E77D2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56" creationId="{130029B5-0B9E-4805-BDC3-F8695913344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57" creationId="{9E63F782-381D-477E-BBC9-08A49B7C54F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58" creationId="{BC06D47C-24EE-4561-8191-7AC16C1A140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59" creationId="{107F303B-3BCE-461F-82CC-885489B0F07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60" creationId="{90434DF9-7D54-46F1-9A87-F4BB639C346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61" creationId="{3051BCF3-7497-4921-99F7-B80EA45E818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62" creationId="{256923D0-02B0-452A-A4AA-18F9B911718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63" creationId="{9FA04258-84F3-4BFD-A0A2-9F02AD6DEAC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64" creationId="{25068E3E-CF92-4F72-B191-2738FC8444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65" creationId="{2AC1CF85-7B7A-4377-9223-49C2594AE64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66" creationId="{80548469-AA85-4E99-9355-8FD83A3C4CA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67" creationId="{193EB98C-838B-404D-B7EF-2041CC01DBF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68" creationId="{0294F851-DFFA-478E-9BD7-7AE18F1371B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69" creationId="{D8B92317-3C9C-415B-A69E-6F35260D3E9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70" creationId="{4BC51A6D-8C87-4BC0-ABC0-CBB49C554F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71" creationId="{083A20A5-A7BE-4E78-9D5B-507E62ECA38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72" creationId="{7B8B75BD-0D59-441B-A3D1-2B5E31AD076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73" creationId="{65B3DC5B-22A0-46E0-98E0-EA303814945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74" creationId="{D9271B5C-6755-4E23-BB7A-70E07BA4EEB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75" creationId="{26AF4794-A759-458D-B7FF-FA65377BBB2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76" creationId="{5936A2E4-2A8A-49E2-AD90-E333CCAEC61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77" creationId="{03287D6B-3629-4923-B865-EC1817B7FA4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78" creationId="{410B0269-3A8D-49C2-901F-B755933A2E9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79" creationId="{C8D6E028-48A9-4450-9FF0-E4BB9603DBA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80" creationId="{3367D5D6-CD38-422D-B661-B07E6C60448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81" creationId="{2C7C200E-B094-453A-B023-1546225D3A2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82" creationId="{8A931415-4F61-444A-877B-39299A93E6A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83" creationId="{4CD8325C-3C4E-4CCB-B5FE-DB47100A23A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84" creationId="{A114634D-E466-4FD5-BEDA-B9EA362D4F4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85" creationId="{5C31518D-0EB2-4C5A-AED8-BAB9652C292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86" creationId="{D43D8F32-E13E-4F5F-A239-35E84EB37E2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87" creationId="{4895398E-8D90-4DDD-879C-A79E8569553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88" creationId="{A2EDD500-B693-46BA-80F5-6B3B3122F05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89" creationId="{00BFA813-2776-4037-BC0A-A3F5383E07B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90" creationId="{CA17E1ED-AA8F-409E-AF2E-237F6D5AA7E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91" creationId="{E4ACAD1F-2FA4-4D9D-A522-98B231A9454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92" creationId="{0D4115C5-9959-4700-9321-A188452D266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93" creationId="{EF7B7B27-67E6-4691-B09F-79088DD366D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94" creationId="{EE48D863-DD85-4D37-B5F7-63311E67C70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95" creationId="{04FBADEC-B00E-4D25-B952-A4D9BF850BD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96" creationId="{C27A650D-675B-4A4B-9C89-0676A0664F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97" creationId="{510DFE92-E474-49C7-86AB-19E841B9F1A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98" creationId="{8E862711-4943-4ECC-84D1-4D5D7A0AA99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399" creationId="{553B97A5-E5E6-4C7B-813C-7389EDE195E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00" creationId="{E35C5069-DC25-4C0C-ADDE-1421CBB1587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01" creationId="{9C61A7D4-6927-4311-BB90-6E8BF74E92E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02" creationId="{3FA94A35-7611-468E-9B62-10B6F53219E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03" creationId="{56BDF057-BB92-448C-9C2C-4851FDA771C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04" creationId="{674774BC-06AD-4D03-A0F0-B25CE89E28D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05" creationId="{E51A3FD8-797D-40A4-BCF8-12B87783BB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06" creationId="{433C1593-89C5-4A1E-A5DE-EDF4BA3859A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07" creationId="{CE19E77A-2FCF-4819-82E1-45881884FFC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08" creationId="{10F712DB-3A74-41E4-B885-CBBA6221791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09" creationId="{6230DF92-6EA4-4416-ACB5-2F744284536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10" creationId="{77319898-36F0-4355-9C9C-51082DD0F99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11" creationId="{03BECEF5-68EB-49A1-9820-BAC96ED8E22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12" creationId="{0646A2CD-F2A4-4B52-92D8-C00FF4C4D92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13" creationId="{9CB0C4DB-0C97-405E-9941-795BE42860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14" creationId="{B375CE3F-1092-4F9C-BC33-F4835202EF6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15" creationId="{6707BD77-444F-4EA4-829F-B8AB8459FC3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16" creationId="{17BF9532-7F1E-4C2E-AA7B-098B94C58D2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17" creationId="{289DD01D-2AEC-4E65-B21C-158A7DEDC30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18" creationId="{D0B971EF-3778-418E-8B44-5E678B3C1D0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19" creationId="{7AF129E6-C470-4160-8109-AC57411F504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20" creationId="{ED17C40A-E4E7-4367-8996-A66A7EF871D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21" creationId="{6819909C-F4D0-472D-ACC6-AAC83C6447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22" creationId="{B51224C2-10CF-4B74-BBB0-3FF395CA4DA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23" creationId="{DC369630-56BD-4604-BF7A-FF8F277EA8D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24" creationId="{BC0329E4-1982-40FF-B673-1A84CB577A2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25" creationId="{10472BAC-D2C8-45A6-A3E7-9E90B990D6A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26" creationId="{3B2096F5-1887-49BF-8137-262A43BFCA5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27" creationId="{3605A1E9-100B-4B53-BA1F-6E15DA50574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28" creationId="{C0B5690A-FAA4-437C-9C20-03BDEAF8317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29" creationId="{76681BC9-E298-4494-8BF6-0BCEA0358AC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30" creationId="{BDD91874-48F4-4293-BFB5-950CE402479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31" creationId="{106B3F60-6870-4195-95BB-1B2F4A66A5A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32" creationId="{4148AF94-5F71-42D8-8246-F94FCD33563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33" creationId="{BF6D49E7-802A-4090-9B3A-5D34F9D596B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34" creationId="{4136840E-BA22-460E-AF07-058CBA557E8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35" creationId="{91A220DE-1690-4C95-AE3B-AB9F300BB8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36" creationId="{5E8C036E-8958-45CD-865C-18D2C476315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37" creationId="{C0C1953C-4C26-4D8B-95D3-E53B154079D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38" creationId="{03EB5A57-9DA6-4E67-B72E-1DF42BF31E2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39" creationId="{F1F518DB-CB44-44E0-A2DA-A71A93A39D4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40" creationId="{A3E13BD6-5812-472F-9087-2862314C4C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41" creationId="{3689F872-4900-4A97-98B6-2732662B23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42" creationId="{B2033C99-7A62-43E4-AB35-AF50DD43649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43" creationId="{1589CD92-C599-421D-8AE3-EF05447DD63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44" creationId="{C5B2936D-24D0-4156-87B5-2F25760341E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45" creationId="{EF8B07D7-18D6-4CD3-AF7E-DA760191D77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46" creationId="{9CF11ECC-25EB-4A39-B747-11E3816CCBB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47" creationId="{D2C51218-5A4C-480B-A25F-AEAD90E2EA7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48" creationId="{B91E5075-B87C-4A74-8702-77325C39265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49" creationId="{64AE642C-61AD-4C4D-8D64-1A8A2190B2D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50" creationId="{44E3381B-D7F9-48F7-ACBB-D22580B5992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51" creationId="{D91621F1-AD59-4F4F-BB2F-35493F57AB4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52" creationId="{1FC3EAFA-FBB6-4B94-B016-8EB353E8F83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53" creationId="{0FACCEAD-C796-4043-9964-13E2A771660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54" creationId="{9DD49E2A-8C4A-4A9C-AD6C-5DF5E11FA6F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55" creationId="{CAF39569-3322-494E-B8AB-C4E0B6B2A6F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56" creationId="{F57708D3-C1B8-4A0B-8B33-165008FEB07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57" creationId="{14B68424-76C5-4265-9E36-D28D4B62330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58" creationId="{A96BADAE-CF49-4078-B96B-49FB174F592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59" creationId="{A3846B9F-725E-481C-A797-784BF798000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60" creationId="{33AA90D9-38AE-4BE8-9951-CBDBA064D17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61" creationId="{661E98A4-A9DE-4A18-8175-AD05621D7EA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62" creationId="{808ABDA7-A977-4E8C-A920-593779B800B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63" creationId="{1C62F656-40EE-41D2-A9B9-FC74120980F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64" creationId="{C51E0B99-2A8E-4A5C-A084-0116394A60A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65" creationId="{18F94B79-4E7A-42E1-BCBF-9CF5B6014BE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66" creationId="{D6644434-31A3-4072-9D59-F78019DDB8F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67" creationId="{792074B0-46B3-4117-B0FD-EA4D997D6D1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68" creationId="{201F2C52-B966-4CEE-94B2-E516A26BA39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69" creationId="{71A4D695-87A0-4BA9-86F3-2A144113900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70" creationId="{9063CD81-1E20-4862-9011-47172A70921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71" creationId="{0EF55E36-DDC3-454A-981F-F6AA72FE8A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72" creationId="{714FE969-BC20-4184-A404-4CC2C3BED9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73" creationId="{19125471-4EAC-47BD-BB78-834A38B595F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74" creationId="{6C668D82-FE95-4623-AA62-D7051A67576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75" creationId="{31778902-93E9-4840-89A6-46026900EAB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76" creationId="{1B4568CC-63B4-4DF2-BAD7-325D1510CE5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77" creationId="{614DB7EC-E312-4A13-99C7-91EE2B05C75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78" creationId="{479C3748-5DCD-4702-B327-45B5C67A7D0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79" creationId="{D13782C3-4ECE-48C2-888F-04E611CC08F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80" creationId="{7DCC378A-432C-4DE7-9698-9F7F9D28F4C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81" creationId="{BA2D7B67-2848-4740-AAB7-0DB89D2AB50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82" creationId="{8680F1A9-A7F9-49F3-819E-F3D45FAD7E1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83" creationId="{EBFD2C75-348C-4B72-82C8-23F70E9111B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84" creationId="{BCA1FE0C-2F1B-4F8A-8318-473BBDB3F8A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85" creationId="{53423D4F-62A1-472E-8B24-FB82BDAED72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86" creationId="{6DD45C4C-4E98-4DDF-A984-B0148F1CCB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87" creationId="{54C52706-F4BD-4FDF-BF1A-9EB26A59D49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88" creationId="{6F4A30C0-465C-4186-943D-0F1F09DCD96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89" creationId="{B344F895-D094-4303-8D35-D6BB38ECBCB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90" creationId="{A358DA8D-AD97-4825-A87B-C6510C68E80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91" creationId="{BDCC21C5-A159-4A22-BA66-D0777EE836C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92" creationId="{0D0DF0AC-FE31-4388-8A44-D2627A93016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93" creationId="{BF55222E-7F68-491C-9C10-0E109226EE4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94" creationId="{F02598A6-7126-47A0-B37D-D96AA8C8D21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95" creationId="{AF39D42B-98B1-43D1-A8F5-EA1AD4855C4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96" creationId="{1DD8111C-7912-40A2-B61C-4C59BE562E8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97" creationId="{7F3036FF-FB08-41BA-B81E-69AD133A469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98" creationId="{01565D75-D108-439C-B861-67C3911EE47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499" creationId="{2E4D0F21-E33B-44D8-9E03-22FC8A585B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00" creationId="{912085FE-211A-4E87-AC3B-E00CDEC03C4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01" creationId="{24CA6AAD-F53D-48D3-B47C-EF076236CE9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02" creationId="{1DB23EC3-CA90-4F86-8A39-10AC3BB4561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03" creationId="{261BD534-2D28-4979-8FB0-712AB90F9E8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04" creationId="{A65D00E6-109D-4C69-87C0-E38098C98E1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05" creationId="{99D6BFDB-C493-4FA3-A152-0908FBE2FD9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06" creationId="{61852312-E0A5-4877-B23C-F886B96E646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07" creationId="{73D510E5-7615-4902-AF3B-DECC45E12E5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08" creationId="{799785D1-2C30-4687-A1D9-440D74FFEBD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09" creationId="{10B45D3C-EBD1-47D2-924D-E3C26B5B5AB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10" creationId="{01B33E6F-EBEC-49D6-BABD-180B1E7B7F9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11" creationId="{A53E073C-8022-423F-B433-04C7AC4C885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12" creationId="{9965F0EE-D86B-43A7-91B8-3FA9DE63221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13" creationId="{C68EE566-9C7F-4772-9DDA-340FFB78CB6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14" creationId="{145DE726-419D-44D3-8BE2-E6FB6FDD57E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15" creationId="{3E8C0348-80A2-4A3E-AC73-9F7315ADEB5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16" creationId="{A0093902-E00C-4E41-9233-EE3096C3A46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17" creationId="{CB250CED-43C4-48B7-9C17-011F31402E5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18" creationId="{B8FE266A-D93D-40FE-87AB-401A463A050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19" creationId="{C952E435-1C1D-4084-8D98-4E1FAF1D545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20" creationId="{41214067-D56C-4659-9D10-24A53B6245B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21" creationId="{82BFD3DC-FC54-44F7-97D7-55FD833D9FE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22" creationId="{2FBDAC65-F0E1-4E7E-88D7-21D3321D2B6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23" creationId="{D9FB52BD-109D-4213-996D-41E4173FC4E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24" creationId="{DC55CEA1-430D-418E-8DE2-51DCD69B5B0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25" creationId="{21B238E3-8AD4-489A-A4AB-97A883812AA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26" creationId="{40AE4B67-2758-4FF4-82FF-3BB5CFEF169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27" creationId="{B4A42A9F-5E6A-43B9-88F5-D805955FD73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28" creationId="{D856B279-D8A8-4FCC-A763-73088C6C7E3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29" creationId="{02C54A88-A0AB-4DBA-9EB2-547573F29C7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30" creationId="{57EC954D-11C4-491B-B352-C703D455D5A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31" creationId="{435A36B6-B03D-4B0A-B414-545A50F418C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32" creationId="{3F42EC20-B302-4151-A7F7-EEDFF5BB76B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33" creationId="{8ABE16F4-1910-4F66-BCED-B444650F7B4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34" creationId="{DFD7CD87-FC58-45BF-B619-6C094450600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35" creationId="{7EEFF03A-C3F6-4442-988B-89241D85850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36" creationId="{3E716754-D456-49B8-802C-D8598F2E23B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37" creationId="{D6EC57AD-B3FA-4D9C-A769-E47ECCCD648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38" creationId="{A5DBC448-5A96-4578-8B1C-CAF570CDE5A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39" creationId="{44B03214-133A-4F30-AFB4-5D28D2F6D3A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40" creationId="{B228EFEA-43D0-4E40-AF67-3AF724A209F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41" creationId="{514BE0BE-3F12-4ED5-BB62-4A22FCDCBCF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42" creationId="{6EC7137F-9A3B-48F2-9BEA-E8796E2A0A0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43" creationId="{F69E1F0B-95C9-4080-9DD9-1CDD542E097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44" creationId="{9F358C76-518F-43E9-8ED6-6C06A84DAB5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45" creationId="{D5E342B4-BDEB-4F27-83F1-961D5E373D0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46" creationId="{1D5E3330-496A-4DF7-B781-D1EFC81E069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47" creationId="{46C4169A-6DCC-4254-8C81-12FF455B18E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48" creationId="{69402777-4CE1-41FD-B2DF-D856430D1F2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49" creationId="{E8AFE215-9A9C-4AD7-917B-0CB050C20B4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50" creationId="{96C97E01-7FA6-4234-BE81-4F9AA43ACAE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51" creationId="{20D84C27-BE13-43C3-9438-F7B9733BC6B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52" creationId="{96E3ADB2-35D4-4F9D-ACD1-83BD97F857B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53" creationId="{DF1D7550-EB08-4690-A868-916E35A677D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54" creationId="{CE8BFA68-0654-4D93-91BC-0BB547981D3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55" creationId="{B6002EC3-EDB8-4066-9DAF-A06A9BC6EBF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56" creationId="{49CDABEC-855B-4ECE-A170-30AE6E73D0E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57" creationId="{901E052F-4C63-4C34-A5BF-EE3BC5CE33A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58" creationId="{96227012-9C39-402B-BE5D-BEA5DD96CE5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59" creationId="{E3A6131A-F037-4DDA-9F2B-8EB62CAFC5B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60" creationId="{2470919A-9AD9-4D5D-9C8E-A9889A74088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61" creationId="{AB8DB7E9-4FF4-40C5-8F42-DD6C6B7403B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62" creationId="{EF085BF8-BA3F-4829-AA13-D30F9F88CDD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63" creationId="{C99F0481-B9A7-4A21-AD8F-D6F0FA012B5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64" creationId="{4CB6C124-C32E-409D-94C2-ECF4085942B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65" creationId="{3D088DB0-7A43-416D-B999-BFB64483F89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66" creationId="{4097572B-E6C2-410B-A946-8326E17A194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67" creationId="{0BCDB0F9-0ECF-4708-960A-37A5E048C9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68" creationId="{63C48B21-7F7F-4AC0-92E0-490D79DFD10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69" creationId="{A65E98D6-B2A7-471F-B1CC-9E84EA81D9D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70" creationId="{78BF4982-7A06-4CCE-B559-0288F745404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71" creationId="{3AE1DB1A-F866-4EAD-8A4B-701B27CF50A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72" creationId="{4F9F68D7-806C-4299-98F5-8E60E1E15BA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73" creationId="{29748FD2-DA34-4C23-8025-A6913929166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74" creationId="{95558E58-3352-43AA-8A08-866CD5C13A1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75" creationId="{C58CC6D5-E7A5-497E-BFC1-6C30F481896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76" creationId="{E8B3C57D-49CA-46D8-9EF7-D2F4F3C3FC6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77" creationId="{10DF8111-933F-469D-BD2A-38D3279411B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78" creationId="{65DAAF80-1674-4D71-9336-A131D44A14F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79" creationId="{AD09FBD7-D7D9-40A4-A29E-F9DB95B2C66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80" creationId="{38B9416B-F0B8-4E35-8728-7C7BE2FF818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81" creationId="{2B9816FC-57C3-464F-933F-5005D346B93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82" creationId="{EB55E879-F711-4BCF-9811-BE7527648A7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83" creationId="{B5DE148D-BFC5-480D-A038-F65AE339ECA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84" creationId="{21A526ED-AD5A-4963-8812-CB8681E143E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85" creationId="{D0BC32D8-9361-4787-83F5-E4D44DC02E0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86" creationId="{6FFAC693-DC3F-4161-A4F4-CC8ED72A9AC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87" creationId="{CA3107D0-ED0F-4A88-A9F3-9FF39FEB029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88" creationId="{7EA5707F-BA71-43C2-AD14-3E1A0802CAD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89" creationId="{C8535FFC-325D-4017-A822-DA9C877CC80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90" creationId="{303E2D25-017E-4853-922A-A49D387423D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91" creationId="{1EB93C61-C37B-4A03-A649-C51CF7B6D60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92" creationId="{11FC037E-F009-4FF0-B9EF-4486A7379B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93" creationId="{5A9D1BFE-1DF4-4E49-B3AD-61E9E61F9C0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94" creationId="{0AC308D5-9553-44CE-8B28-46C43275E14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95" creationId="{729EDF21-481A-4F42-A142-20B06AB7CBA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96" creationId="{19959D2B-0AC8-4DCA-B8E2-98439A4B5BB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97" creationId="{586DDA9B-824C-40FE-8D55-B08A60131A9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98" creationId="{5BA32E88-18B5-42C3-8CDD-B1358B4A715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599" creationId="{C4507232-1659-457E-907B-EEE4A6E55CA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00" creationId="{D449C19B-DBA3-48D8-80E8-E84C80FAAFC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01" creationId="{E9C37612-4EEE-4ADB-8CB3-8FFC2BC5847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02" creationId="{2DB4EC13-DC21-4634-A030-588B103826F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03" creationId="{ABBCBE4A-DCA4-4F50-A090-4E16A3AB1F8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04" creationId="{8A23DDD9-B999-4D2E-A819-F36EE5D2E7A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05" creationId="{3B66F1B7-F8F9-49E8-A2B8-D567FF7622E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06" creationId="{96743510-4F63-4272-84CE-C7F745FBABC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07" creationId="{A1A493E1-AADA-435B-86B7-F941BBB0018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08" creationId="{A12C4901-E535-4F61-A5EA-EC5BA5C76BD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09" creationId="{B129C6C3-428E-45D8-9872-B07B0250DAE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10" creationId="{C4ECD756-E04A-4E4C-9B24-0E2B24F77DA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11" creationId="{E3B73760-082C-4E0A-AABC-D8F373C6AA5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12" creationId="{84AC5E51-5456-45F5-8DE9-2614C3D1F03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13" creationId="{B06C9608-9B6A-427D-A61A-C617178859B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14" creationId="{45C2B761-2173-4ACA-B064-F01163F38A2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15" creationId="{D80B3643-7AF7-44AB-A178-B35220271F9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16" creationId="{96AE2966-AB6C-4236-8BD1-31A35772EAF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17" creationId="{ED4D9669-F9EF-4FE6-B7D2-17C3036E9CB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18" creationId="{DDB78E19-C6DF-4F02-936D-27AFF71179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19" creationId="{F35A394D-D1EB-4232-BB52-3E8EEC8E50B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20" creationId="{7D032545-6D63-4B31-97FE-807632A0DA4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21" creationId="{1C466BAD-9D5C-4415-B228-2F129E1BDF8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22" creationId="{CE59AAEE-90CF-4457-9EF4-A97BA8E0B08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23" creationId="{522009AD-78CF-446C-BE00-4C1052BD5D3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24" creationId="{CCAF0906-D291-4F68-8B88-F4A2606C36F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25" creationId="{C7795B79-5446-4305-81E1-57DAB58665D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26" creationId="{1258378F-D5D8-4836-8902-749A9925599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27" creationId="{A0DA9A15-9984-42F1-9CB3-B367B4A2B87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28" creationId="{28910408-C5DE-40F8-9A6A-F2994683F73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29" creationId="{E167FBA6-EC00-42CC-A407-3347EAC4E03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30" creationId="{46DBDC2F-6A9A-4E7A-8AA2-6D4B254D964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31" creationId="{5FB8ED7F-A0B9-44EE-8749-CEFC346BFEA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32" creationId="{F572F505-8E0D-4143-A0C9-1288B3BCD43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33" creationId="{B33E879E-928D-4893-8C4A-A3AC6BC7529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34" creationId="{2042397A-C2BE-4658-AA6D-AB1E1F63D2D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35" creationId="{C1C1D8FC-F083-4D2C-8D80-BADC0A50601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36" creationId="{23BBC9A6-CFEF-4682-A1ED-8A1BC59EDF5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37" creationId="{9BE47347-8289-47C7-80F5-CA808330668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38" creationId="{091B1503-D1F1-43F8-967F-EA197127125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39" creationId="{00223D7A-DBE8-470D-B64D-220C8745AFB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40" creationId="{F42ABC7B-5B70-4148-A6EB-F0D7DC4409A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41" creationId="{51528D3D-F40E-4851-A77D-DFCA36C4022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42" creationId="{B527DF6C-4B45-4313-A972-E158F5899E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43" creationId="{AA209931-47E8-4767-A469-04288287F78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44" creationId="{454D291D-3F95-4E69-8569-85B7058E2FA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45" creationId="{8223473D-3684-4FB5-B9C4-A25E77C75CA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46" creationId="{D19D0E59-ED96-49A0-928F-03F46E75E1D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47" creationId="{8E8494F8-4A2D-446C-88FD-0811C42DC7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48" creationId="{12012500-B1E2-4B12-B6E5-9495B0E6290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49" creationId="{B6D1C668-3670-4105-A230-FB603E3A6A1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50" creationId="{EC48768E-113A-47B6-B288-8D15827B54B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51" creationId="{2C91F071-B9E7-4F4F-8A2E-22A650537B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52" creationId="{8112C132-2151-4C0D-9CB5-72CF8284607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53" creationId="{BEC483CE-5E21-47EB-860C-6A569A8711B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54" creationId="{E9185B4A-0D51-4810-8C69-2C19DCA9E0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55" creationId="{E238E9A9-BFFF-4566-B8A7-09419FA451D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56" creationId="{84E8AEC7-58BB-4DD7-AE97-DC62608FE7E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57" creationId="{8EA07037-F874-4F84-B6DB-0BE4E75BE2B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58" creationId="{B53F2A4B-B514-4A7C-A965-90F37977E21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59" creationId="{74681A38-F0D0-4FB9-9C72-D7C96CFE591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60" creationId="{9E84799F-8E42-4AC9-918A-18723BF189E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61" creationId="{05777079-09BC-4C35-8887-35E0B554CB4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62" creationId="{14E440BD-167B-4FD2-AFE7-E67942A421F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63" creationId="{0C195A16-00AF-4D5E-8A32-27262515D82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64" creationId="{2A7B2555-8C84-4423-9978-4127424BC92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65" creationId="{F12E05E4-3A01-437B-A283-AD37D72441E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66" creationId="{294382C0-C759-4FC6-8C72-CC8E810E580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67" creationId="{33C81553-03AC-4A84-ABE6-48E52A31395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68" creationId="{28BEC1D1-81CA-4A3E-BEB2-36B1BD2789B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69" creationId="{DFBD2282-961E-4840-AD28-7F6C6BE6B37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70" creationId="{090A5337-0B17-4438-94B2-C19198078B9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71" creationId="{1BED39C2-3871-4587-AE69-CC5997292CB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72" creationId="{B80B53C4-4BAD-4E7A-A0CE-31A7715D4CE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73" creationId="{A7D9FF37-F283-48A7-942F-B2848244E63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74" creationId="{B8C743E9-4C78-4CF9-A6CA-54131B2BA43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75" creationId="{A8515449-0B04-42E8-946A-456EE8D7D22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76" creationId="{B0E99202-FBAB-402E-833F-BACD6AC217D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77" creationId="{AE29DD6D-4D39-4421-80C5-97ADDA8439F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78" creationId="{C8C3A897-802D-4941-969E-CEB79E5B574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79" creationId="{FBF8F971-04BA-49FF-B5F4-1ABC7A33605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80" creationId="{1EAA9A6D-5FAB-4D91-A18B-000DA520131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81" creationId="{59427343-2416-4953-9E1C-F16AFD5B00F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82" creationId="{8A4A2D0E-CEDC-4543-A044-74C7DE45AFC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83" creationId="{A7ADBAC6-475E-4EF8-8FDD-A336CAB461A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84" creationId="{BA02AB95-CE1F-4D71-AB75-1068D5EC14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85" creationId="{DAC4C420-CBE5-4C4B-8C4B-95AF318E909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86" creationId="{5911107C-D2D9-4D6C-A2BB-79679034544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87" creationId="{8885D6E0-29DA-41E8-8739-81BCF5995CB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88" creationId="{7D364E94-7DB9-48CD-A7FA-75A64BE03A9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89" creationId="{023C8152-04D2-4FFC-8E5B-C47C8EECE28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90" creationId="{03CC4F61-A4AC-4AD6-9CE5-A1C43C7B64E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91" creationId="{2215DF1B-4133-4ADF-A25C-EDF9A6CCCBA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92" creationId="{1CF66CB1-9263-4A0F-B818-FD0D412BF94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93" creationId="{235FBC02-EE62-4746-9B6A-E2D8C29B35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94" creationId="{9091ED04-9AD6-4935-8B87-B27437B58C6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95" creationId="{CA835283-4F65-4B78-A817-AC2B4C1FD04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96" creationId="{05AD34D3-8D31-4A0F-86CE-FCD6774F936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97" creationId="{983217E5-6393-401E-A1A3-C9016043C64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98" creationId="{8CE22330-5905-4B7B-8E07-825E861C3F1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699" creationId="{3F70558F-04F3-454F-93BD-133F8BFD418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00" creationId="{0C4031DC-E09A-4BAE-AA25-9358C5EF4FF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01" creationId="{3B575542-E50C-47F5-A95F-E50EF08B06E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02" creationId="{7759D1DC-BFC2-4296-9A5C-77F8D310135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03" creationId="{CF7F39CA-FB49-45EC-8D2C-C72D5F0CC56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04" creationId="{06476802-4E59-4D63-B6CF-FDFF8A1C7CF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05" creationId="{913AF9A5-B52C-474B-8FC1-886FF8837AD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06" creationId="{3870A535-96FF-4D95-9777-32AD40AC013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07" creationId="{D95543E1-89B8-4BA8-B677-F5964F93AA4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08" creationId="{12E9137F-4983-4045-8D2B-8B269E3A163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09" creationId="{F6EA803A-6D52-4D62-873F-AC95B7F65F2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10" creationId="{AEF4C6A3-FCBA-445F-98EA-E2B5C5A264E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11" creationId="{F2181DC7-8030-49A8-8AF0-10021D889FC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12" creationId="{383054C9-2A45-4521-ADC5-3BE63936613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13" creationId="{59892172-B5B9-45C4-BF2E-0D1D1DE43E4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14" creationId="{46535812-469E-4E3D-92E4-BB08674C909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15" creationId="{94208FB3-9BB4-45E9-904D-68B4F97CE94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16" creationId="{462FF684-71F2-4DAF-8366-F8DC7316BFF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17" creationId="{400B2F5F-E863-4904-9CC6-BC4D07A12F2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18" creationId="{B4D71E26-3F79-4915-B02D-6EC96D0861B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19" creationId="{EBD74B25-F4A0-4E86-909D-9BE5F754999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20" creationId="{51018FF2-987C-4275-826E-B25A0F5C7B7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21" creationId="{C34A5A3F-CC63-4654-A425-3CD6DDA6FA9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22" creationId="{F4452A0C-F257-41C7-8646-D52FAADC30B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23" creationId="{7884D947-A45C-4CBC-A27F-372F959B69E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24" creationId="{88079993-9306-4ADC-827D-04F40779B39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25" creationId="{2CFBF82C-36AE-4927-91D6-719B34502CA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26" creationId="{4F04D895-50A6-4F46-A5B5-40E3E09E03A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27" creationId="{1D005E99-CE7F-4A83-9428-BA02D0FBB0C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28" creationId="{905D3DE1-4D9E-4B32-9028-B8BE1D716E8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29" creationId="{36FCF722-86F1-4E12-8348-F5CD65C19D2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30" creationId="{AE0A652A-49D5-42DF-9F74-31F644762B3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31" creationId="{D8F8419B-9AFB-46F4-ACCE-FB6FFDC3F02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32" creationId="{29CA4E90-413B-4BD5-9616-8F8C37E773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33" creationId="{0B9455EA-73A4-4383-AB23-2F66EE266D0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34" creationId="{0711798F-97EA-49C6-8C57-E4CD92909A4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35" creationId="{A069F1D8-0285-4565-AAF5-4B08A4008D3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36" creationId="{2C1F0A4B-3698-481F-97D5-DC3F6C32DF9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37" creationId="{99D81B7D-1B3A-4577-B427-7397084B59D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38" creationId="{D7EDB475-A5B4-4AE0-9576-3B0D2CFDE56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39" creationId="{B6239CAD-5FD5-4B94-B67B-1C4E8333E6D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40" creationId="{9AE35F12-A398-4198-BA49-E9114C2810A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41" creationId="{E1FC12D8-E682-45FD-992A-73F069A0F9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42" creationId="{58E0DF2D-23D0-4EA2-A27B-5FC379ABF16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43" creationId="{8B74CAC0-F880-49F4-8AA7-2BCD3AC90D9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44" creationId="{5E6A49AE-7A22-4B12-A2D2-80E9E542643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45" creationId="{2F171E6A-219D-42A4-A170-CA2E42D5D89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46" creationId="{3DD13F9A-8545-4CC9-B9A7-6174A86426D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47" creationId="{6C00D7D6-EAD1-4179-9472-02D7B21F8CC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48" creationId="{9C831BE5-29A9-4F53-935D-072A663BD24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49" creationId="{1258A1C0-D9DE-475D-A1A7-D4C54767D9B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50" creationId="{AAC12134-A3DE-4F4F-A779-8EEDA486874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51" creationId="{6AC57816-539C-4910-B0A2-F67E1BFF516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52" creationId="{5DDB6448-826C-497C-8738-9A1D7D35D87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53" creationId="{A42D1F83-4BFE-49A1-B831-BE9E5CF777A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54" creationId="{544A6A92-ACE9-4694-BC32-9461D8AE01E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55" creationId="{04038AF7-3BAB-4264-8364-0E101F400DC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56" creationId="{772244FA-7506-4E31-91A7-03B98ACEF7B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57" creationId="{657302A3-BCA6-4AB0-BC5B-120DCF58E07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58" creationId="{98FFF738-2FC6-465B-AF47-85E6CE80939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59" creationId="{77B9F502-759D-419B-86C1-125888C0FFA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60" creationId="{828B980B-E9C2-4D5D-9C70-095FC5CF0B7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61" creationId="{8BDE598B-13C1-44B0-8411-D7806F9BA1E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62" creationId="{E1777EA7-2AAF-49B2-A064-BB3247ED49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63" creationId="{1BF89716-8031-471F-A45E-816B3FE2BB5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64" creationId="{15B38340-DC6A-4E7E-8707-7E2B77F0C9C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65" creationId="{5EBDDABE-53C5-44C9-A424-3D1D6D8864E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66" creationId="{576FFEA7-5A8A-4D90-8587-EB2A4B079D8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67" creationId="{379EDBB5-A38B-4BA9-9C2E-634061769F2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68" creationId="{E327BB1A-D254-44A7-BA1D-BA2599FB522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69" creationId="{A2633BAD-0ECC-4EE9-9C81-07BEA01B07E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70" creationId="{537BA318-AE2C-4A95-8DA0-A4802CC4F22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71" creationId="{A2233DAF-0492-4671-B4C7-1B3BBB3B606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72" creationId="{DAD3F7F3-1815-46B1-A81E-410CE83FC21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73" creationId="{DE701B7C-DD36-41D6-A570-62D98232431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74" creationId="{C6933C97-72F0-4B36-8184-E5128F6A7DE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75" creationId="{B07A8102-B414-49C7-936A-36596EF39F5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76" creationId="{A6099363-3E82-4C25-826E-12FC51C3587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77" creationId="{87DC6DA6-0ADD-4EC3-88B5-61A64D1580A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78" creationId="{2D23B8C3-12AA-43F0-981D-87551A7A268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79" creationId="{2B703AEB-43A0-4072-8A1D-BEDC3619A02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80" creationId="{312956DB-F0B7-4CC5-92A6-8952E7BBD30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81" creationId="{8498B235-FAE4-4E94-897E-4AA896F90B9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82" creationId="{0D292EF3-FC4F-4AC4-8F4C-26176CBF7D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83" creationId="{9B02AF94-59F2-4B76-A2CB-32B0E2117D6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84" creationId="{4A2698AB-BD3A-44D0-9996-CE32A91C67F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85" creationId="{B2A3F024-1E51-4E11-B48C-10569FFCDE1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86" creationId="{5828D1BE-ACD7-4AB1-9CD2-362384EF81B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87" creationId="{E832C34C-B289-413D-AD63-C40F789E6CC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88" creationId="{2082B742-E7C0-4EEE-BE67-3477C665FAD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89" creationId="{7DADACDC-D555-4FBC-AE29-F743F93CBD3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90" creationId="{7C80B279-AB16-4D34-BF8B-2D0C0161B33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91" creationId="{C2C5C897-FEB4-4E33-AC77-8783050B882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92" creationId="{0C9A16E6-A9ED-45E4-BA94-030633F71D9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93" creationId="{03FD0C84-47E2-462A-8C05-4EBF0D34459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94" creationId="{A65BC8C4-F9FB-4392-A351-EC5D7571F66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95" creationId="{F0E9B137-9743-407A-8F5B-FBFC05A43ED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96" creationId="{AD9AD580-67E9-44B9-8B21-DC4FDC72949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97" creationId="{FE45C5AA-AFBC-4820-871D-6913F8C3BC6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98" creationId="{3C9E80D6-6092-4EEE-8BDD-470A1E0AE84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799" creationId="{6C0B6C11-FB10-4C76-A2C2-F1831A51BD3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00" creationId="{4B491B15-927F-44D6-A8A4-CE80F910817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01" creationId="{F3A247E6-5C66-417A-9185-74370979224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02" creationId="{1F7A61E0-EAE2-4E70-9D91-B0C2DD2D6BC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03" creationId="{B7C1406A-EB15-405F-8FA7-3FDA78DD365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04" creationId="{E90878F4-E32F-4DDD-A94E-691A8394505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05" creationId="{65D772C3-1672-4E24-B0AF-498667C00E9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06" creationId="{74F665C2-8FAD-45E2-9552-061AEC968E7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07" creationId="{86F5CD51-3871-415B-9314-134CFDD6DC0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08" creationId="{A162016F-EB37-4248-A485-76C27F0EBDF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09" creationId="{D4476527-C484-4542-A2EF-2050A8352B3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10" creationId="{D43DBC42-E496-430A-BAD1-951F7A5F31A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11" creationId="{74979D07-1F28-4FA9-B73F-7A956AF882D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12" creationId="{8F131682-64C1-4006-936D-63DFE28F364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13" creationId="{1A7D925B-09D0-443E-BB6D-AC9EEB5924B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14" creationId="{7F707B0B-9D83-4CA4-B564-7FCF5554A1B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15" creationId="{94D1F0FE-8C01-46C0-BCA0-9BDA5D566E1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16" creationId="{BDD80493-DC11-4A2F-87E3-A70C5EEE5BE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17" creationId="{24C421B0-3163-415C-BB9B-1CCD53C10C8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18" creationId="{ABD7AD37-E5F7-4CF6-B922-C4A8348CD6A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19" creationId="{B74ADF8F-7364-44CB-AF93-1EE2A96AE07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20" creationId="{95DFF045-7124-4C62-8550-3E4FD53D54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21" creationId="{44A40994-CAA2-4980-8C4B-AC06337DA59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22" creationId="{C37D2453-B766-4CAB-A280-4CCEF710A08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23" creationId="{2F3BDFF1-B398-4F2F-85F4-197291BD5A7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24" creationId="{F5EEADAA-3C60-49E1-A97D-9BA08169169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25" creationId="{EB12E9C9-84BE-454D-8560-2BEDE32B3A4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26" creationId="{A2A98390-0042-4553-8DB0-B7ED6E43CC5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27" creationId="{3D90A668-9780-4483-A0ED-87ED40F5C12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28" creationId="{24FF23B5-FFC8-4677-ACFD-EED875337D1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29" creationId="{4F413D66-9104-44E8-93E7-BDBBD297181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30" creationId="{4AFFF46B-B077-4EA4-A070-8F118F6C147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31" creationId="{6BFDB01B-F417-42E0-88A0-754741341F0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32" creationId="{1475CAA4-EAC0-41E5-93A4-63E8D9F468E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33" creationId="{5A3EFEB3-6F50-43A9-BFAC-173A1C269A0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34" creationId="{35D7C27E-C04A-490B-B0B0-D8768B6525E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35" creationId="{5D0A6817-0183-49F9-9CB6-E5FCA4B3941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36" creationId="{5DACD442-7BF9-4EE7-A283-601EA2CC020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37" creationId="{2838E538-8BAF-4AB0-827B-DD815BDDE47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38" creationId="{F9344199-1284-4B16-A4B0-9927F508273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39" creationId="{CAC0AEB4-3D5F-4347-B5BC-286D301E2B0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40" creationId="{27F85E5E-CAD1-45D9-A3CC-3389BE8E47A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41" creationId="{0613728B-A3F1-4602-BCFF-4AD0E07553B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42" creationId="{A131011F-451F-4134-B0F0-7008645C28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43" creationId="{A5DD7E77-F000-4340-8BA1-70E0891A798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44" creationId="{4FCCD378-A23B-45D9-98FA-DDC0442BF94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45" creationId="{82F55E9A-6894-4FF1-B83A-2220D3DB535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46" creationId="{0B4A30FB-3E6B-4BB9-AA4A-5BE547B4586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47" creationId="{C50933E9-0E04-4002-B3DA-82762F9C83B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48" creationId="{5CBCADC2-E3E4-4705-98A4-13F6EAC27EF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49" creationId="{94A7990A-6EBB-4EBB-8452-6FB4E30D0B0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50" creationId="{7B25CE4D-40DF-43B9-8673-3472984C50A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51" creationId="{67DABF02-6C2C-4447-BB58-A973B7CA0ED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52" creationId="{724FB1F4-04D4-4562-B73F-3D3DA2A47B4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53" creationId="{8A930E6B-4DA8-4913-93EF-0C054DBFE4E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54" creationId="{9AE29947-4CAD-4220-9644-F296012516F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55" creationId="{632D6ABB-FF7B-4506-BB01-7BB316EFBFA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56" creationId="{B38A0864-9FBF-4B2C-A873-9DD91B85710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57" creationId="{C312FAF6-E5C4-4109-AED5-68B6DBC5EFF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58" creationId="{68839E8B-706E-4DC8-9CD0-E0992DE07D2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59" creationId="{3DAF1540-93F9-4E83-AE5E-71E1C1668A0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60" creationId="{E001EDD6-7EE0-45D3-BDE6-D43BE0E81C2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61" creationId="{83B16CB8-4DE8-47BA-A64B-8A0EFAF8D8C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62" creationId="{442B42BA-B974-49B9-94BD-DA44AD39ADA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63" creationId="{4822FFE5-F636-4033-8804-AB530949AEE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64" creationId="{FB5E5084-A4AC-4F41-B2C9-DF4FB4A23E9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65" creationId="{BD1E5166-823A-49C4-A209-2CF200FDA31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66" creationId="{DDEA6568-2DF0-49D5-BE2F-4921D79293D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67" creationId="{AA2E0296-328F-4F0F-9B15-F236297E2BE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68" creationId="{3CC0E20C-FB7C-4FA1-942D-5FE2075FBAE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69" creationId="{06D993F6-1577-4D1F-8F70-2477F828776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70" creationId="{71C6C078-F28E-4619-9D75-2F988E46C49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71" creationId="{D031E916-965B-48F8-97F1-870FDA2CE7C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72" creationId="{4FD7F5DE-CEFD-4105-A09B-19EA898F197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73" creationId="{0E746CDA-0B7E-4946-B7ED-B9D42665B3B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74" creationId="{C9159629-692C-4709-B46C-691FF227149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75" creationId="{33D693C9-F4AE-4775-B00B-FA6C6065278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76" creationId="{767040DB-5492-4436-A3DE-8DEC01CA997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77" creationId="{AA7C65D3-CA2E-4D41-9387-5D53D6D307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78" creationId="{7F434C02-8FCE-4E9D-8C43-0EA5A02C538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79" creationId="{518DFD87-0E02-48A5-9154-5185E968AE0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80" creationId="{87B99A42-7299-44ED-AF08-4A425BA6EB7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81" creationId="{24FED54F-1FCF-490C-B12F-8E2D1D7EBA6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82" creationId="{CE018BC3-042B-4294-AA58-72E8E0B241B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83" creationId="{90DEC29E-A4D3-4074-A042-A5E8203B284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84" creationId="{91EF8375-AAD9-4B14-8542-3AD84D89DDA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85" creationId="{0C7E4F6F-8F13-4648-B461-341DB69D2F3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86" creationId="{236F1F91-55BF-40B4-9A0A-D5A487E4016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87" creationId="{3941BD0C-6D4C-4EFD-9695-74EC1F809B2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88" creationId="{C4075CD8-AB31-4010-808D-7EAB36B2872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89" creationId="{D7188E88-E8EE-477E-A536-2F71E19230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90" creationId="{FFA27D88-85F8-407F-80DA-F8B2C294EC3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91" creationId="{4A03D683-33F4-43DF-B851-00DEA5C8BCF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92" creationId="{40FFC22F-82A8-488D-B4AD-C2A98547644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93" creationId="{D5D7E9A0-263F-48EE-98C4-F62670ABB41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94" creationId="{7B8C9D2E-0565-48C4-9F02-2113A77B5BF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95" creationId="{096B2463-AB4F-4BA1-AED8-D7BEC2A2CAB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96" creationId="{BD6A5ACE-7213-4C08-BA9E-DF77A25CBED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97" creationId="{628053F3-7EF6-4DFB-9C33-CA79BB4C763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98" creationId="{2FFD3573-7AB9-41C7-B6C8-0C030EA86ED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899" creationId="{1CCF1379-34D9-40B7-9C01-C921D89F247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00" creationId="{8CCF9314-6A51-430D-A81F-48B8E691DA0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01" creationId="{6998F71F-1CBB-4B72-A8EA-99A07C4B8B7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02" creationId="{08B597C6-79E6-479F-BC63-0683A4FF469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03" creationId="{B6A19411-20D6-4307-BFB7-DA64A428B5F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04" creationId="{874E6721-8078-4C3E-982E-15C2C98C8A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05" creationId="{0A75BBEB-6FF2-4186-BAD7-3C6EB0F549E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06" creationId="{D2BF201F-5C04-431F-8AE2-95594DBE18A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07" creationId="{A5B07649-11CE-46F7-A60D-5B0EB723B4C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08" creationId="{FC0D19AC-D56C-48F3-B36E-711BC1D5354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09" creationId="{73694826-1F74-4A37-A9EE-581D0205AEE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10" creationId="{E56BC490-2826-4128-8E51-34DCF8697BC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11" creationId="{20D44A08-0C63-4DFB-8749-B35B8B5D3B1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12" creationId="{E9FA795A-0240-4010-B429-E216A713171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13" creationId="{C328BC17-ACE2-4FEE-966C-214CEA4DEEA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14" creationId="{4EC55744-4E6E-47D3-A7B0-ECB81E365E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15" creationId="{84A8F345-A2D1-44FE-BC0C-ED173E793FB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16" creationId="{193E4551-E54F-4CAA-BA92-0E6B5E77D93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17" creationId="{2D5E8021-B1A9-4BF2-A648-EE369612B13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18" creationId="{7682B073-8BE9-409B-8009-6291C807A46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19" creationId="{E2C10D94-8A87-41FC-8E8C-562A3CC044F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20" creationId="{D0ACE923-6CCF-4271-A1A7-210ECB48971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21" creationId="{2E497A05-14B1-47CE-84C3-DAF6C06F8FA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22" creationId="{9E8F24C9-F771-4E1F-B119-3F4208743CF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23" creationId="{9A801C2F-06BB-4FEA-B5BB-CE095AD084F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24" creationId="{BADA7DC0-1DAC-4318-ABA5-D8F9F935396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25" creationId="{A66FCB4B-15FF-4A78-AA16-ECEDC9C2914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26" creationId="{2D23E02C-1CD3-4F8E-A4D1-0DEEA93846A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27" creationId="{54687CC8-594B-4C66-8F3C-C32C75105C2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28" creationId="{C356EBE3-C066-4697-A838-2CC79D2ED8E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29" creationId="{0B7861BE-91B5-4908-B28F-0130D78AA40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30" creationId="{7BE16851-4892-443E-9113-C6F1422CC3C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31" creationId="{E6A10FB9-04CA-48FE-A510-D32A2ED6519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32" creationId="{FB072632-3551-4D37-AD14-05CCFD73E3D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33" creationId="{24CF0161-C959-4705-B2C9-7CA19B1BD49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34" creationId="{228BAA97-1778-42A3-82E4-3B4C5F316A9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35" creationId="{EC4C3A13-8289-4443-9B42-A8A213AF316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36" creationId="{928CD620-E3D7-4973-B299-2F48729010C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37" creationId="{64E2EA1B-CACE-4BCC-80E7-4DD87DB70AF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38" creationId="{D60D8771-67B0-4E68-A60C-0778EC0DEEC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39" creationId="{886E30CD-9E11-4531-831A-5A8AD264546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40" creationId="{218EBA6C-05D6-49D2-9167-5046AAE01C9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41" creationId="{A59BD3E1-623E-453B-8697-4A43D87C48F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42" creationId="{92A3C915-B4D6-44A5-9FBC-25EE0B510B8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43" creationId="{2326F4FA-8C31-44AC-AF78-1249CFA3562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44" creationId="{6BAFDAAF-B9D4-495C-AD13-F3F195B37AC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45" creationId="{8FF83C3A-1EAE-4106-9376-C01339718E3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46" creationId="{857589DB-78FA-4149-8C5E-949E5F49B78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47" creationId="{CAABF92B-98B1-4117-9831-A91A29C893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48" creationId="{7C8E5FB4-3662-4055-871B-2C513611F40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49" creationId="{24077AFF-0929-4F57-ADBC-49F53C2777A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50" creationId="{FDB372E3-3964-47CA-911C-28ED7E76E98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51" creationId="{03AB1F1D-FAC3-4AEA-A426-07481A01663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52" creationId="{D9012042-6287-4373-A8B1-B65985D4A7D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53" creationId="{73082C80-A209-490B-8C0A-4AAF78F8CA3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54" creationId="{C21C03D4-6FC9-44DF-B177-D22F1312C5C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55" creationId="{C34A816E-D149-40D0-93B2-117CC1E2890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56" creationId="{607DB51A-FA51-45C0-A32F-E14436D635D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57" creationId="{0351E881-0802-4266-B1AB-8091A76979A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58" creationId="{BC798CE2-43EE-4147-94A8-E777822E2E4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59" creationId="{5B3F78EB-52A3-43A8-8A2E-5B643D68B19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60" creationId="{476F5FC6-E4E0-4201-B823-7BB6A542872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61" creationId="{208F805C-CC91-484F-8B71-E47DE027302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62" creationId="{FF00F453-59B2-485F-B063-DD053B3F80C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63" creationId="{E2B7893E-1364-4607-9108-4CA3B734C6F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64" creationId="{F2111C31-02D0-4AC6-8F3A-366058F1148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65" creationId="{D7A03F6C-ED17-4E58-9BBE-16667435494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66" creationId="{F95550E3-8AED-4145-8AA7-FE68B956EC9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67" creationId="{B3813054-DB3F-4D72-AFFB-2DAFCC86BC6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68" creationId="{97AAAB07-5059-4F3B-A703-AB4CA67FA08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69" creationId="{E79A0A6C-A63B-4054-B625-FDA62FF8E5E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70" creationId="{2F3A4A01-61B9-452F-9A18-5EE2945C465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71" creationId="{C7272F68-6AF4-48ED-9460-4B4462E5F1E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72" creationId="{A431C1C0-D314-49C8-B34F-E06E5D50507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73" creationId="{631F4258-A8E2-420F-95E5-D1580CE3AEE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74" creationId="{164A9877-6923-4189-87B3-1ED59D0957E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75" creationId="{4C225EBC-9511-41DB-935C-23AB66EF4E9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76" creationId="{EBF943F8-950D-4D44-AA8B-7F849A92B6D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77" creationId="{96624202-BE76-4C7F-A7CE-1A8D73A8D0F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78" creationId="{650CCF8C-371C-41CA-8C3A-7E518F2CED1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79" creationId="{F422F006-38A8-4ABC-9D7B-9285BD0A0E8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80" creationId="{1E6AFADF-0A0B-48B0-8B44-E8F8ECF7526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81" creationId="{382A594F-7AEA-439D-9D5A-973CD32C2C4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82" creationId="{7A32CA40-3AC8-4851-8948-FCE1450ACA7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83" creationId="{5CF3094B-C3A3-466D-9D76-4671EA2B570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84" creationId="{68FB6405-95C0-4239-8C8E-389EF3EE412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85" creationId="{3756E663-9309-4845-A7DB-5E708082AC4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86" creationId="{4FBA78E4-F219-41F5-8C5E-CFE8A959419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87" creationId="{D7CE3957-AF4F-417C-A1BF-FE42C04E5D5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88" creationId="{4B9A6EAB-1ADB-45A7-AF21-73E0162239D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89" creationId="{FD857FBF-7212-4241-AA66-5C2469DEF8D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90" creationId="{551CB86A-76FA-434D-A3E9-A8E84942A0D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91" creationId="{9FCB9A46-432C-4E10-AC82-0D69A29FBEA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92" creationId="{67DB1CC3-1DB5-444B-8728-9F2551842B7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93" creationId="{6876DD0A-1697-4333-98B3-0010300E6B0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94" creationId="{08F81A82-5762-40B3-BAAD-6605401C35B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95" creationId="{EA918527-E828-469C-A7AC-80E444FA72A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96" creationId="{6C415C94-1BA1-4F2D-AFB9-35CA5C95036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97" creationId="{58ED60EF-FF34-4A83-9534-1F7B6582CDD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98" creationId="{C385DF81-D2DC-4904-9959-F65B9A6F2BA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1999" creationId="{427F17D6-4CA6-4032-9BC7-F50D8351A44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00" creationId="{3EC27532-85B0-4C51-866D-B9F1BD0DF0A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01" creationId="{FB05E20D-0930-46B7-B678-793D25F3E3F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02" creationId="{72BD8B7F-5037-4D10-8F4D-9C0037BC1E6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03" creationId="{48F9E11A-4272-492E-923A-A31F5C3848D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04" creationId="{2047B89C-9355-487A-AF28-85E1E84175E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05" creationId="{287D8FA8-40A3-4A78-AFDD-600C779E42B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06" creationId="{6CD22C44-E740-4476-8FF0-1A1CE18B909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07" creationId="{3DCCE527-DC9D-4CAF-8E8A-5071F6A6BAD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08" creationId="{3611AEE5-57E2-4191-AAF6-C0F81CE24CB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09" creationId="{BE2BB260-A70A-400F-93BD-46F15176B98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10" creationId="{61EB4DE1-E7B7-4ABD-9B9F-F059199E91D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11" creationId="{AC1BD0F0-8764-40D7-B7A5-D9C880206D7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12" creationId="{BEC82EE1-8B5B-4313-B55C-E6DDA8AA0F8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13" creationId="{CCD7800E-AC6E-4E4E-B292-3F31D13F838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14" creationId="{0423F41C-C740-4E60-9D14-1BEBB686212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15" creationId="{2EAEF451-423E-484C-AF35-8B24885966E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16" creationId="{DE2BAF34-6B70-4B8D-9D22-8FE2E223E26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17" creationId="{343DBEFD-3197-4965-8207-817C57ADA0A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18" creationId="{E4E8F7A1-E382-41A5-9050-887470BC8024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19" creationId="{896BDFA9-1493-4AB5-9BF2-6C66257D329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20" creationId="{AA5CF7BC-9B3A-4112-BFB6-33BEEA64D8E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21" creationId="{61925677-75F6-41B2-8582-7A6FB015EEE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22" creationId="{440DA7A1-C086-42EC-BCCF-A6C6B75CE0A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23" creationId="{26D3186B-3BFB-4F00-954C-046A83AB906D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24" creationId="{A106C7FE-42C7-4EFA-8CCB-26FE1BE4130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25" creationId="{221AC63F-5FED-43DE-93A8-16223BE758FB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26" creationId="{4897AB59-6127-40F5-85A4-57093F0D81E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27" creationId="{EACFD51C-C703-4F5B-A6B3-95222FC9FE1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28" creationId="{784A8F18-5292-4193-8074-3BB015091F7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29" creationId="{FC4C25E5-8A84-4949-BFB1-34BE7737761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30" creationId="{A2A3D889-FF9D-41CB-8D47-8EEE834B3C6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31" creationId="{925BADAF-F5BB-42F7-90FB-86EF82BFA73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32" creationId="{2B9A450F-FCB1-40B2-AF7E-B0C8260E070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33" creationId="{76891AB3-F59C-4E66-BA2D-48AA4CB03E4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34" creationId="{EC4C4C04-8AD4-4C06-BF03-3970D1A448D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35" creationId="{8423386C-37D4-4DF1-B38E-DCFCDE9C5C7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36" creationId="{FDDE5CD6-FFA3-44B8-BF32-4AAF1EFDC750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37" creationId="{0BB07EDA-A94D-45EF-9E65-8FE4722FAEA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38" creationId="{E239191A-344E-4878-9694-E64F35A1423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39" creationId="{E2BEC44B-65F1-4581-BB94-486C55A8E15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40" creationId="{EB18B77E-CA98-47D1-A501-4D7EE04945F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41" creationId="{8BDBDC90-A830-4125-99DC-7D613A77646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42" creationId="{BB95133C-E336-4099-9FD4-1A58FEFB15C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43" creationId="{E2C976C7-5F9D-40DF-B4D5-046E45B3469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44" creationId="{E9DA0B41-1748-4D0D-A349-365461E6AF5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45" creationId="{728062CB-36A9-449C-BD15-765CF4B40AB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46" creationId="{8F830E55-2B17-4F9D-801A-EC99ABE0E46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47" creationId="{36E7E95F-9A05-4E29-947A-1E14DB95513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48" creationId="{71290677-CE9B-4C51-B7BA-8CA6E23D87F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49" creationId="{3362B62A-AFC0-4BF6-B85C-F6C9F5140F3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50" creationId="{E8083742-B355-434D-98FA-6CC916C0D08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51" creationId="{9CFBCB79-4D6D-43E0-BC8F-1FD5086AE2E1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52" creationId="{E2787D0E-F450-49A6-9B9F-87C13A0AF5B2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53" creationId="{BD34AC31-ECE0-41B9-B62E-AE12267376CC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54" creationId="{B231BCF0-C6DC-4001-B435-1057499CCFE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55" creationId="{AEDB758B-05A6-4F23-AC2D-0876C3D3902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56" creationId="{16D3D811-EED5-44B3-94FE-3E2FEBD740F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57" creationId="{83E33074-8DEE-4074-BC7D-C137104A6FD3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58" creationId="{96DAA42D-339A-4857-8B98-F31293C1509A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59" creationId="{84E984D1-71F6-4710-A065-FA5DC0632DE9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60" creationId="{B0B8843D-ECF5-4121-A175-257B594B9CB8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61" creationId="{323052A3-1B72-4C01-A567-99BAA47F75F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62" creationId="{984900EF-8182-47F6-A6CF-1F40DB6DBAE6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63" creationId="{5B50ABE5-92B0-43F9-BA17-BC20A2671C2E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64" creationId="{2AA1D4C4-1526-4D5E-84F5-225BC5792D7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65" creationId="{E4F7239E-0C36-4CAF-939D-9F60001AE235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66" creationId="{F1B80AD2-E046-4D85-AD1C-797C3C35E647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67" creationId="{EA2E3F25-55AB-4CC5-99C3-FDD6C9FD49AF}"/>
            </ac:spMkLst>
          </pc:spChg>
          <pc:spChg chg="mod">
            <ac:chgData name="Yoav Guez" userId="88711f61-4254-4b21-a04c-6c123678efaf" providerId="ADAL" clId="{65667132-A458-42AA-B86D-4AAC3873C0D4}" dt="2021-02-28T17:42:36.018" v="128" actId="27803"/>
            <ac:spMkLst>
              <pc:docMk/>
              <pc:sldMasterMk cId="2745208118" sldId="2147483648"/>
              <pc:sldLayoutMk cId="3887154520" sldId="2147483719"/>
              <ac:spMk id="2068" creationId="{70EA85EC-5C53-4A28-9F3F-6E431CCADF8E}"/>
            </ac:spMkLst>
          </pc:spChg>
          <pc:grpChg chg="mod">
            <ac:chgData name="Yoav Guez" userId="88711f61-4254-4b21-a04c-6c123678efaf" providerId="ADAL" clId="{65667132-A458-42AA-B86D-4AAC3873C0D4}" dt="2021-02-28T17:42:41.260" v="134" actId="1076"/>
            <ac:grpSpMkLst>
              <pc:docMk/>
              <pc:sldMasterMk cId="2745208118" sldId="2147483648"/>
              <pc:sldLayoutMk cId="3887154520" sldId="2147483719"/>
              <ac:grpSpMk id="3" creationId="{56E06AC7-B9E7-49CB-A951-A8ED97DCC321}"/>
            </ac:grpSpMkLst>
          </pc:grpChg>
          <pc:grpChg chg="mod">
            <ac:chgData name="Yoav Guez" userId="88711f61-4254-4b21-a04c-6c123678efaf" providerId="ADAL" clId="{65667132-A458-42AA-B86D-4AAC3873C0D4}" dt="2021-02-28T17:42:36.018" v="128" actId="27803"/>
            <ac:grpSpMkLst>
              <pc:docMk/>
              <pc:sldMasterMk cId="2745208118" sldId="2147483648"/>
              <pc:sldLayoutMk cId="3887154520" sldId="2147483719"/>
              <ac:grpSpMk id="5" creationId="{56E06AC7-B9E7-49CB-A951-A8ED97DCC321}"/>
            </ac:grpSpMkLst>
          </pc:grpChg>
          <pc:picChg chg="add del mod">
            <ac:chgData name="Yoav Guez" userId="88711f61-4254-4b21-a04c-6c123678efaf" providerId="ADAL" clId="{65667132-A458-42AA-B86D-4AAC3873C0D4}" dt="2021-02-28T17:43:09.865" v="153" actId="1076"/>
            <ac:picMkLst>
              <pc:docMk/>
              <pc:sldMasterMk cId="2745208118" sldId="2147483648"/>
              <pc:sldLayoutMk cId="3887154520" sldId="2147483719"/>
              <ac:picMk id="2" creationId="{56E06AC7-B9E7-49CB-A951-A8ED97DCC321}"/>
            </ac:picMkLst>
          </pc:picChg>
          <pc:picChg chg="add del mod">
            <ac:chgData name="Yoav Guez" userId="88711f61-4254-4b21-a04c-6c123678efaf" providerId="ADAL" clId="{65667132-A458-42AA-B86D-4AAC3873C0D4}" dt="2021-02-28T17:43:09.436" v="151"/>
            <ac:picMkLst>
              <pc:docMk/>
              <pc:sldMasterMk cId="2745208118" sldId="2147483648"/>
              <pc:sldLayoutMk cId="3887154520" sldId="2147483719"/>
              <ac:picMk id="2069" creationId="{18FFF300-B74D-431A-A015-7C25D768A63B}"/>
            </ac:picMkLst>
          </pc:picChg>
          <pc:picChg chg="add del mod">
            <ac:chgData name="Yoav Guez" userId="88711f61-4254-4b21-a04c-6c123678efaf" providerId="ADAL" clId="{65667132-A458-42AA-B86D-4AAC3873C0D4}" dt="2021-02-28T17:43:08.884" v="148"/>
            <ac:picMkLst>
              <pc:docMk/>
              <pc:sldMasterMk cId="2745208118" sldId="2147483648"/>
              <pc:sldLayoutMk cId="3887154520" sldId="2147483719"/>
              <ac:picMk id="2070" creationId="{DED16882-D9BA-4AFD-8BC5-3AD33BB3DDDA}"/>
            </ac:picMkLst>
          </pc:picChg>
        </pc:sldLayoutChg>
        <pc:sldLayoutChg chg="modSp mod">
          <pc:chgData name="Yoav Guez" userId="88711f61-4254-4b21-a04c-6c123678efaf" providerId="ADAL" clId="{65667132-A458-42AA-B86D-4AAC3873C0D4}" dt="2021-02-28T17:45:07.067" v="185" actId="1076"/>
          <pc:sldLayoutMkLst>
            <pc:docMk/>
            <pc:sldMasterMk cId="2745208118" sldId="2147483648"/>
            <pc:sldLayoutMk cId="1921621965" sldId="2147483720"/>
          </pc:sldLayoutMkLst>
          <pc:picChg chg="mod">
            <ac:chgData name="Yoav Guez" userId="88711f61-4254-4b21-a04c-6c123678efaf" providerId="ADAL" clId="{65667132-A458-42AA-B86D-4AAC3873C0D4}" dt="2021-02-28T17:45:07.067" v="185" actId="1076"/>
            <ac:picMkLst>
              <pc:docMk/>
              <pc:sldMasterMk cId="2745208118" sldId="2147483648"/>
              <pc:sldLayoutMk cId="1921621965" sldId="2147483720"/>
              <ac:picMk id="4" creationId="{46D9B6FD-3312-4AF4-A17A-FEB523662D00}"/>
            </ac:picMkLst>
          </pc:picChg>
        </pc:sldLayoutChg>
        <pc:sldLayoutChg chg="addSp delSp modSp mod">
          <pc:chgData name="Yoav Guez" userId="88711f61-4254-4b21-a04c-6c123678efaf" providerId="ADAL" clId="{65667132-A458-42AA-B86D-4AAC3873C0D4}" dt="2021-02-28T17:45:03.144" v="183"/>
          <pc:sldLayoutMkLst>
            <pc:docMk/>
            <pc:sldMasterMk cId="2745208118" sldId="2147483648"/>
            <pc:sldLayoutMk cId="2212018847" sldId="2147483722"/>
          </pc:sldLayoutMkLst>
          <pc:picChg chg="add mod">
            <ac:chgData name="Yoav Guez" userId="88711f61-4254-4b21-a04c-6c123678efaf" providerId="ADAL" clId="{65667132-A458-42AA-B86D-4AAC3873C0D4}" dt="2021-02-28T17:45:03.144" v="183"/>
            <ac:picMkLst>
              <pc:docMk/>
              <pc:sldMasterMk cId="2745208118" sldId="2147483648"/>
              <pc:sldLayoutMk cId="2212018847" sldId="2147483722"/>
              <ac:picMk id="2" creationId="{4A8D712C-889E-4A0F-85F6-3DBF568E9316}"/>
            </ac:picMkLst>
          </pc:picChg>
          <pc:picChg chg="del mod">
            <ac:chgData name="Yoav Guez" userId="88711f61-4254-4b21-a04c-6c123678efaf" providerId="ADAL" clId="{65667132-A458-42AA-B86D-4AAC3873C0D4}" dt="2021-02-28T17:44:47.495" v="179" actId="21"/>
            <ac:picMkLst>
              <pc:docMk/>
              <pc:sldMasterMk cId="2745208118" sldId="2147483648"/>
              <pc:sldLayoutMk cId="2212018847" sldId="2147483722"/>
              <ac:picMk id="3" creationId="{6BC5D2A7-D79B-4DFC-AB3F-D10CDBC293CA}"/>
            </ac:picMkLst>
          </pc:picChg>
        </pc:sldLayoutChg>
        <pc:sldLayoutChg chg="addSp delSp modSp mod">
          <pc:chgData name="Yoav Guez" userId="88711f61-4254-4b21-a04c-6c123678efaf" providerId="ADAL" clId="{65667132-A458-42AA-B86D-4AAC3873C0D4}" dt="2021-02-28T17:43:36.646" v="160"/>
          <pc:sldLayoutMkLst>
            <pc:docMk/>
            <pc:sldMasterMk cId="2745208118" sldId="2147483648"/>
            <pc:sldLayoutMk cId="2580593573" sldId="2147483728"/>
          </pc:sldLayoutMkLst>
          <pc:picChg chg="add del">
            <ac:chgData name="Yoav Guez" userId="88711f61-4254-4b21-a04c-6c123678efaf" providerId="ADAL" clId="{65667132-A458-42AA-B86D-4AAC3873C0D4}" dt="2021-02-28T17:43:21.579" v="158" actId="21"/>
            <ac:picMkLst>
              <pc:docMk/>
              <pc:sldMasterMk cId="2745208118" sldId="2147483648"/>
              <pc:sldLayoutMk cId="2580593573" sldId="2147483728"/>
              <ac:picMk id="2" creationId="{56E06AC7-B9E7-49CB-A951-A8ED97DCC321}"/>
            </ac:picMkLst>
          </pc:picChg>
          <pc:picChg chg="add mod">
            <ac:chgData name="Yoav Guez" userId="88711f61-4254-4b21-a04c-6c123678efaf" providerId="ADAL" clId="{65667132-A458-42AA-B86D-4AAC3873C0D4}" dt="2021-02-28T17:43:36.646" v="160"/>
            <ac:picMkLst>
              <pc:docMk/>
              <pc:sldMasterMk cId="2745208118" sldId="2147483648"/>
              <pc:sldLayoutMk cId="2580593573" sldId="2147483728"/>
              <ac:picMk id="3" creationId="{DA68B5C9-4D9F-47E7-9ED0-625EE753A425}"/>
            </ac:picMkLst>
          </pc:picChg>
        </pc:sldLayoutChg>
        <pc:sldLayoutChg chg="addSp delSp modSp mod">
          <pc:chgData name="Yoav Guez" userId="88711f61-4254-4b21-a04c-6c123678efaf" providerId="ADAL" clId="{65667132-A458-42AA-B86D-4AAC3873C0D4}" dt="2021-02-28T17:43:56.267" v="168" actId="1076"/>
          <pc:sldLayoutMkLst>
            <pc:docMk/>
            <pc:sldMasterMk cId="2745208118" sldId="2147483648"/>
            <pc:sldLayoutMk cId="2286531532" sldId="2147483729"/>
          </pc:sldLayoutMkLst>
          <pc:picChg chg="add del mod">
            <ac:chgData name="Yoav Guez" userId="88711f61-4254-4b21-a04c-6c123678efaf" providerId="ADAL" clId="{65667132-A458-42AA-B86D-4AAC3873C0D4}" dt="2021-02-28T17:43:51.252" v="166" actId="207"/>
            <ac:picMkLst>
              <pc:docMk/>
              <pc:sldMasterMk cId="2745208118" sldId="2147483648"/>
              <pc:sldLayoutMk cId="2286531532" sldId="2147483729"/>
              <ac:picMk id="6" creationId="{31DA1060-3DCF-4BE9-86CC-860C12E110F6}"/>
            </ac:picMkLst>
          </pc:picChg>
          <pc:picChg chg="add del mod">
            <ac:chgData name="Yoav Guez" userId="88711f61-4254-4b21-a04c-6c123678efaf" providerId="ADAL" clId="{65667132-A458-42AA-B86D-4AAC3873C0D4}" dt="2021-02-28T17:43:56.267" v="168" actId="1076"/>
            <ac:picMkLst>
              <pc:docMk/>
              <pc:sldMasterMk cId="2745208118" sldId="2147483648"/>
              <pc:sldLayoutMk cId="2286531532" sldId="2147483729"/>
              <ac:picMk id="8" creationId="{2AA49216-45BC-49A1-A6A9-87B02D15CEE2}"/>
            </ac:picMkLst>
          </pc:picChg>
        </pc:sldLayoutChg>
        <pc:sldLayoutChg chg="modSp mod">
          <pc:chgData name="Yoav Guez" userId="88711f61-4254-4b21-a04c-6c123678efaf" providerId="ADAL" clId="{65667132-A458-42AA-B86D-4AAC3873C0D4}" dt="2021-02-28T17:44:11.475" v="169" actId="207"/>
          <pc:sldLayoutMkLst>
            <pc:docMk/>
            <pc:sldMasterMk cId="2745208118" sldId="2147483648"/>
            <pc:sldLayoutMk cId="141597897" sldId="2147483730"/>
          </pc:sldLayoutMkLst>
          <pc:picChg chg="mod">
            <ac:chgData name="Yoav Guez" userId="88711f61-4254-4b21-a04c-6c123678efaf" providerId="ADAL" clId="{65667132-A458-42AA-B86D-4AAC3873C0D4}" dt="2021-02-28T17:44:11.475" v="169" actId="207"/>
            <ac:picMkLst>
              <pc:docMk/>
              <pc:sldMasterMk cId="2745208118" sldId="2147483648"/>
              <pc:sldLayoutMk cId="141597897" sldId="2147483730"/>
              <ac:picMk id="8" creationId="{2AA49216-45BC-49A1-A6A9-87B02D15CEE2}"/>
            </ac:picMkLst>
          </pc:picChg>
        </pc:sldLayoutChg>
        <pc:sldLayoutChg chg="modSp mod">
          <pc:chgData name="Yoav Guez" userId="88711f61-4254-4b21-a04c-6c123678efaf" providerId="ADAL" clId="{65667132-A458-42AA-B86D-4AAC3873C0D4}" dt="2021-02-28T17:44:33.818" v="173" actId="207"/>
          <pc:sldLayoutMkLst>
            <pc:docMk/>
            <pc:sldMasterMk cId="2745208118" sldId="2147483648"/>
            <pc:sldLayoutMk cId="801631780" sldId="2147483731"/>
          </pc:sldLayoutMkLst>
          <pc:picChg chg="mod">
            <ac:chgData name="Yoav Guez" userId="88711f61-4254-4b21-a04c-6c123678efaf" providerId="ADAL" clId="{65667132-A458-42AA-B86D-4AAC3873C0D4}" dt="2021-02-28T17:44:20.736" v="171" actId="207"/>
            <ac:picMkLst>
              <pc:docMk/>
              <pc:sldMasterMk cId="2745208118" sldId="2147483648"/>
              <pc:sldLayoutMk cId="801631780" sldId="2147483731"/>
              <ac:picMk id="6" creationId="{31DA1060-3DCF-4BE9-86CC-860C12E110F6}"/>
            </ac:picMkLst>
          </pc:picChg>
          <pc:picChg chg="mod">
            <ac:chgData name="Yoav Guez" userId="88711f61-4254-4b21-a04c-6c123678efaf" providerId="ADAL" clId="{65667132-A458-42AA-B86D-4AAC3873C0D4}" dt="2021-02-28T17:44:33.818" v="173" actId="207"/>
            <ac:picMkLst>
              <pc:docMk/>
              <pc:sldMasterMk cId="2745208118" sldId="2147483648"/>
              <pc:sldLayoutMk cId="801631780" sldId="2147483731"/>
              <ac:picMk id="8" creationId="{2AA49216-45BC-49A1-A6A9-87B02D15CEE2}"/>
            </ac:picMkLst>
          </pc:picChg>
        </pc:sldLayoutChg>
      </pc:sldMasterChg>
      <pc:sldMasterChg chg="modSldLayout">
        <pc:chgData name="Yoav Guez" userId="88711f61-4254-4b21-a04c-6c123678efaf" providerId="ADAL" clId="{65667132-A458-42AA-B86D-4AAC3873C0D4}" dt="2021-02-28T17:41:12.600" v="111" actId="207"/>
        <pc:sldMasterMkLst>
          <pc:docMk/>
          <pc:sldMasterMk cId="3876965493" sldId="2147483698"/>
        </pc:sldMasterMkLst>
        <pc:sldLayoutChg chg="modSp mod">
          <pc:chgData name="Yoav Guez" userId="88711f61-4254-4b21-a04c-6c123678efaf" providerId="ADAL" clId="{65667132-A458-42AA-B86D-4AAC3873C0D4}" dt="2021-02-28T17:41:12.600" v="111" actId="207"/>
          <pc:sldLayoutMkLst>
            <pc:docMk/>
            <pc:sldMasterMk cId="3876965493" sldId="2147483698"/>
            <pc:sldLayoutMk cId="1744799748" sldId="2147483700"/>
          </pc:sldLayoutMkLst>
          <pc:spChg chg="mod">
            <ac:chgData name="Yoav Guez" userId="88711f61-4254-4b21-a04c-6c123678efaf" providerId="ADAL" clId="{65667132-A458-42AA-B86D-4AAC3873C0D4}" dt="2021-02-28T17:41:12.600" v="111" actId="207"/>
            <ac:spMkLst>
              <pc:docMk/>
              <pc:sldMasterMk cId="3876965493" sldId="2147483698"/>
              <pc:sldLayoutMk cId="1744799748" sldId="2147483700"/>
              <ac:spMk id="49" creationId="{3CDF7BD9-F338-450E-8FC5-50763517714C}"/>
            </ac:spMkLst>
          </pc:spChg>
          <pc:picChg chg="mod">
            <ac:chgData name="Yoav Guez" userId="88711f61-4254-4b21-a04c-6c123678efaf" providerId="ADAL" clId="{65667132-A458-42AA-B86D-4AAC3873C0D4}" dt="2021-02-28T17:41:01.550" v="110" actId="14100"/>
            <ac:picMkLst>
              <pc:docMk/>
              <pc:sldMasterMk cId="3876965493" sldId="2147483698"/>
              <pc:sldLayoutMk cId="1744799748" sldId="2147483700"/>
              <ac:picMk id="8" creationId="{25A2F850-7E63-4EAA-81F3-772C51B00692}"/>
            </ac:picMkLst>
          </pc:picChg>
          <pc:picChg chg="mod">
            <ac:chgData name="Yoav Guez" userId="88711f61-4254-4b21-a04c-6c123678efaf" providerId="ADAL" clId="{65667132-A458-42AA-B86D-4AAC3873C0D4}" dt="2021-02-28T17:39:34.241" v="61" actId="1076"/>
            <ac:picMkLst>
              <pc:docMk/>
              <pc:sldMasterMk cId="3876965493" sldId="2147483698"/>
              <pc:sldLayoutMk cId="1744799748" sldId="2147483700"/>
              <ac:picMk id="31" creationId="{2AD4FF8A-D0A0-4386-A257-05D3E47A4635}"/>
            </ac:picMkLst>
          </pc:picChg>
          <pc:picChg chg="mod">
            <ac:chgData name="Yoav Guez" userId="88711f61-4254-4b21-a04c-6c123678efaf" providerId="ADAL" clId="{65667132-A458-42AA-B86D-4AAC3873C0D4}" dt="2021-02-28T17:39:27.186" v="58" actId="14100"/>
            <ac:picMkLst>
              <pc:docMk/>
              <pc:sldMasterMk cId="3876965493" sldId="2147483698"/>
              <pc:sldLayoutMk cId="1744799748" sldId="2147483700"/>
              <ac:picMk id="32" creationId="{BAA2A2A3-07C3-4B65-83CE-DAA92731BDAE}"/>
            </ac:picMkLst>
          </pc:picChg>
          <pc:picChg chg="mod">
            <ac:chgData name="Yoav Guez" userId="88711f61-4254-4b21-a04c-6c123678efaf" providerId="ADAL" clId="{65667132-A458-42AA-B86D-4AAC3873C0D4}" dt="2021-02-28T17:39:38.766" v="62" actId="1076"/>
            <ac:picMkLst>
              <pc:docMk/>
              <pc:sldMasterMk cId="3876965493" sldId="2147483698"/>
              <pc:sldLayoutMk cId="1744799748" sldId="2147483700"/>
              <ac:picMk id="33" creationId="{34E42AB6-8405-44B1-B12B-75F68F135E24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61E3C35C-F5EE-48AB-85F7-58AD169623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6C4DA73-1AB8-4169-9787-E8E32DF5CC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84A6E-953D-4A4D-A6A6-59C390477F5A}" type="datetimeFigureOut">
              <a:rPr lang="x-none" smtClean="0"/>
              <a:t>29/06/2022</a:t>
            </a:fld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902F26F-3D77-4611-B71B-1C49BF7C70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CB14566-FA1A-4BBD-817E-683F5B8A94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7B17C-4994-4A85-8EDC-610E844612F1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51228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6DA93-DF6B-4317-BE8F-0D865EAEFB1A}" type="datetimeFigureOut">
              <a:rPr lang="x-none" smtClean="0"/>
              <a:t>29/06/2022</a:t>
            </a:fld>
            <a:endParaRPr lang="x-non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769A1-C6B7-4A9E-AD53-F2E6B69B4705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1487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769A1-C6B7-4A9E-AD53-F2E6B69B4705}" type="slidenum">
              <a:rPr lang="x-none" smtClean="0"/>
              <a:t>3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76895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7D7E5-5A44-4334-82D0-22E464B284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9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7D7E5-5A44-4334-82D0-22E464B284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99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7D7E5-5A44-4334-82D0-22E464B284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5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769A1-C6B7-4A9E-AD53-F2E6B69B4705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008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769A1-C6B7-4A9E-AD53-F2E6B69B4705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06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אם יש תלמידים שמתלהבים מבניית סרטוני תלת </a:t>
            </a:r>
            <a:r>
              <a:rPr lang="he-IL" dirty="0" err="1"/>
              <a:t>מימד</a:t>
            </a:r>
            <a:r>
              <a:rPr lang="he-IL" dirty="0"/>
              <a:t>- שיהפכו לאוטוריטה בשכבה/תיכון, שילמדו את התכנה טוב:</a:t>
            </a:r>
          </a:p>
          <a:p>
            <a:pPr marL="171450" indent="-171450" algn="r" rtl="1">
              <a:buFontTx/>
              <a:buChar char="-"/>
            </a:pPr>
            <a:r>
              <a:rPr lang="he-IL" dirty="0"/>
              <a:t>לשלוח אליהם תלמידים שילמדו אותם</a:t>
            </a:r>
          </a:p>
          <a:p>
            <a:pPr marL="171450" indent="-171450" algn="r" rtl="1">
              <a:buFontTx/>
              <a:buChar char="-"/>
            </a:pPr>
            <a:r>
              <a:rPr lang="he-IL" dirty="0"/>
              <a:t>להתמחות בזה בעצמם- פיתוח אישי/הגדלת המוטיבציה/חיבור </a:t>
            </a:r>
            <a:r>
              <a:rPr lang="he-IL" dirty="0" err="1"/>
              <a:t>לפרוייקטי</a:t>
            </a:r>
            <a:r>
              <a:rPr lang="he-IL" dirty="0"/>
              <a:t> גמר </a:t>
            </a:r>
            <a:r>
              <a:rPr lang="he-IL" dirty="0" err="1"/>
              <a:t>מזוית</a:t>
            </a:r>
            <a:r>
              <a:rPr lang="he-IL" dirty="0"/>
              <a:t> אחרת.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769A1-C6B7-4A9E-AD53-F2E6B69B4705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01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7D7E5-5A44-4334-82D0-22E464B284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87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769A1-C6B7-4A9E-AD53-F2E6B69B4705}" type="slidenum">
              <a:rPr lang="x-none" smtClean="0"/>
              <a:t>19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0534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33.svg"/><Relationship Id="rId4" Type="http://schemas.openxmlformats.org/officeDocument/2006/relationships/image" Target="../media/image17.png"/><Relationship Id="rId9" Type="http://schemas.openxmlformats.org/officeDocument/2006/relationships/image" Target="../media/image3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41.svg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29.png"/><Relationship Id="rId18" Type="http://schemas.openxmlformats.org/officeDocument/2006/relationships/image" Target="../media/image59.svg"/><Relationship Id="rId3" Type="http://schemas.openxmlformats.org/officeDocument/2006/relationships/image" Target="../media/image25.png"/><Relationship Id="rId21" Type="http://schemas.openxmlformats.org/officeDocument/2006/relationships/image" Target="../media/image33.jpeg"/><Relationship Id="rId7" Type="http://schemas.openxmlformats.org/officeDocument/2006/relationships/image" Target="../media/image26.png"/><Relationship Id="rId12" Type="http://schemas.openxmlformats.org/officeDocument/2006/relationships/image" Target="../media/image53.svg"/><Relationship Id="rId17" Type="http://schemas.openxmlformats.org/officeDocument/2006/relationships/image" Target="../media/image31.png"/><Relationship Id="rId2" Type="http://schemas.openxmlformats.org/officeDocument/2006/relationships/image" Target="../media/image24.jpg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5" Type="http://schemas.openxmlformats.org/officeDocument/2006/relationships/image" Target="../media/image30.png"/><Relationship Id="rId23" Type="http://schemas.openxmlformats.org/officeDocument/2006/relationships/image" Target="../media/image64.svg"/><Relationship Id="rId10" Type="http://schemas.openxmlformats.org/officeDocument/2006/relationships/image" Target="../media/image51.svg"/><Relationship Id="rId19" Type="http://schemas.openxmlformats.org/officeDocument/2006/relationships/image" Target="../media/image32.png"/><Relationship Id="rId4" Type="http://schemas.openxmlformats.org/officeDocument/2006/relationships/image" Target="../media/image47.svg"/><Relationship Id="rId9" Type="http://schemas.openxmlformats.org/officeDocument/2006/relationships/image" Target="../media/image27.png"/><Relationship Id="rId14" Type="http://schemas.openxmlformats.org/officeDocument/2006/relationships/image" Target="../media/image55.svg"/><Relationship Id="rId22" Type="http://schemas.openxmlformats.org/officeDocument/2006/relationships/image" Target="../media/image34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4.svg"/><Relationship Id="rId18" Type="http://schemas.openxmlformats.org/officeDocument/2006/relationships/image" Target="../media/image76.svg"/><Relationship Id="rId3" Type="http://schemas.openxmlformats.org/officeDocument/2006/relationships/image" Target="../media/image66.svg"/><Relationship Id="rId7" Type="http://schemas.openxmlformats.org/officeDocument/2006/relationships/image" Target="../media/image69.svg"/><Relationship Id="rId12" Type="http://schemas.openxmlformats.org/officeDocument/2006/relationships/image" Target="../media/image39.png"/><Relationship Id="rId17" Type="http://schemas.openxmlformats.org/officeDocument/2006/relationships/image" Target="../media/image34.png"/><Relationship Id="rId2" Type="http://schemas.openxmlformats.org/officeDocument/2006/relationships/image" Target="../media/image35.png"/><Relationship Id="rId16" Type="http://schemas.openxmlformats.org/officeDocument/2006/relationships/image" Target="../media/image33.jpeg"/><Relationship Id="rId20" Type="http://schemas.openxmlformats.org/officeDocument/2006/relationships/image" Target="../media/image78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11" Type="http://schemas.openxmlformats.org/officeDocument/2006/relationships/image" Target="../media/image72.svg"/><Relationship Id="rId5" Type="http://schemas.openxmlformats.org/officeDocument/2006/relationships/image" Target="../media/image68.svg"/><Relationship Id="rId15" Type="http://schemas.openxmlformats.org/officeDocument/2006/relationships/image" Target="../media/image75.svg"/><Relationship Id="rId10" Type="http://schemas.openxmlformats.org/officeDocument/2006/relationships/image" Target="../media/image38.png"/><Relationship Id="rId19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57.svg"/><Relationship Id="rId14" Type="http://schemas.openxmlformats.org/officeDocument/2006/relationships/image" Target="../media/image32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7.svg"/><Relationship Id="rId18" Type="http://schemas.openxmlformats.org/officeDocument/2006/relationships/image" Target="../media/image39.png"/><Relationship Id="rId26" Type="http://schemas.openxmlformats.org/officeDocument/2006/relationships/image" Target="../media/image91.svg"/><Relationship Id="rId3" Type="http://schemas.openxmlformats.org/officeDocument/2006/relationships/image" Target="../media/image80.svg"/><Relationship Id="rId21" Type="http://schemas.openxmlformats.org/officeDocument/2006/relationships/image" Target="../media/image89.svg"/><Relationship Id="rId7" Type="http://schemas.openxmlformats.org/officeDocument/2006/relationships/image" Target="../media/image84.svg"/><Relationship Id="rId12" Type="http://schemas.openxmlformats.org/officeDocument/2006/relationships/image" Target="../media/image27.png"/><Relationship Id="rId17" Type="http://schemas.openxmlformats.org/officeDocument/2006/relationships/image" Target="../media/image57.svg"/><Relationship Id="rId25" Type="http://schemas.openxmlformats.org/officeDocument/2006/relationships/image" Target="../media/image44.png"/><Relationship Id="rId2" Type="http://schemas.openxmlformats.org/officeDocument/2006/relationships/image" Target="../media/image41.png"/><Relationship Id="rId16" Type="http://schemas.openxmlformats.org/officeDocument/2006/relationships/image" Target="../media/image37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11" Type="http://schemas.openxmlformats.org/officeDocument/2006/relationships/image" Target="../media/image86.svg"/><Relationship Id="rId24" Type="http://schemas.openxmlformats.org/officeDocument/2006/relationships/image" Target="../media/image76.svg"/><Relationship Id="rId5" Type="http://schemas.openxmlformats.org/officeDocument/2006/relationships/image" Target="../media/image82.svg"/><Relationship Id="rId15" Type="http://schemas.openxmlformats.org/officeDocument/2006/relationships/image" Target="../media/image88.svg"/><Relationship Id="rId23" Type="http://schemas.openxmlformats.org/officeDocument/2006/relationships/image" Target="../media/image34.png"/><Relationship Id="rId10" Type="http://schemas.openxmlformats.org/officeDocument/2006/relationships/image" Target="../media/image2.png"/><Relationship Id="rId19" Type="http://schemas.openxmlformats.org/officeDocument/2006/relationships/image" Target="../media/image74.svg"/><Relationship Id="rId4" Type="http://schemas.openxmlformats.org/officeDocument/2006/relationships/image" Target="../media/image42.png"/><Relationship Id="rId9" Type="http://schemas.openxmlformats.org/officeDocument/2006/relationships/image" Target="../media/image85.svg"/><Relationship Id="rId14" Type="http://schemas.openxmlformats.org/officeDocument/2006/relationships/image" Target="../media/image28.png"/><Relationship Id="rId22" Type="http://schemas.openxmlformats.org/officeDocument/2006/relationships/image" Target="../media/image33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C45670-8D12-4110-8CFD-7CB4B38F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8671-EB72-4457-91F5-F3A66EE89BDB}" type="datetimeFigureOut">
              <a:rPr lang="x-none" smtClean="0"/>
              <a:t>29/06/2022</a:t>
            </a:fld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3DA5C2-C466-40B5-9AD1-11313440F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D944C3-7CDE-49CE-BB85-1AA7C549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1B0E-B034-4E6C-BB60-A77A8E6B02CC}" type="slidenum">
              <a:rPr lang="x-none" smtClean="0"/>
              <a:t>‹#›</a:t>
            </a:fld>
            <a:endParaRPr lang="x-none" dirty="0"/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5B1B6754-18F2-4231-8720-B25F02FFA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55" y="1426544"/>
            <a:ext cx="1104900" cy="1752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45DA1C3F-1586-4F39-8427-052FF1BB68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6620" y="0"/>
            <a:ext cx="4762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62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4E836F17-9914-480D-9E77-FD0CA8BE1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6818" t="6949" b="9726"/>
          <a:stretch/>
        </p:blipFill>
        <p:spPr>
          <a:xfrm>
            <a:off x="0" y="0"/>
            <a:ext cx="8674099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8D712C-889E-4A0F-85F6-3DBF568E93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" y="0"/>
            <a:ext cx="12624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18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46D9B6FD-3312-4AF4-A17A-FEB523662D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665" t="49856" r="54072" b="30945"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46D9B6FD-3312-4AF4-A17A-FEB523662D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665" t="49856" r="54072" b="3094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85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phic 34">
            <a:extLst>
              <a:ext uri="{FF2B5EF4-FFF2-40B4-BE49-F238E27FC236}">
                <a16:creationId xmlns="" xmlns:a16="http://schemas.microsoft.com/office/drawing/2014/main" id="{7F527C1F-3B30-45EC-B8EA-01B7BA16FB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44" y="-1"/>
            <a:ext cx="9117211" cy="68017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="" xmlns:a16="http://schemas.microsoft.com/office/drawing/2014/main" id="{AA7AEF19-47EE-42C7-A52B-D80C17342E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3675" y="0"/>
            <a:ext cx="5648325" cy="527685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09D877DC-D7F8-4654-A22B-7C2873665D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0388650" y="5422801"/>
            <a:ext cx="1104900" cy="17526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="" xmlns:a16="http://schemas.microsoft.com/office/drawing/2014/main" id="{9842AB41-430F-4EC4-8A0F-474FAF352CE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144" y="0"/>
            <a:ext cx="2685448" cy="68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79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phic 34">
            <a:extLst>
              <a:ext uri="{FF2B5EF4-FFF2-40B4-BE49-F238E27FC236}">
                <a16:creationId xmlns="" xmlns:a16="http://schemas.microsoft.com/office/drawing/2014/main" id="{7F527C1F-3B30-45EC-B8EA-01B7BA16FB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44" y="-1"/>
            <a:ext cx="9117211" cy="68017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="" xmlns:a16="http://schemas.microsoft.com/office/drawing/2014/main" id="{AA7AEF19-47EE-42C7-A52B-D80C17342E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3675" y="0"/>
            <a:ext cx="5648325" cy="527685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09D877DC-D7F8-4654-A22B-7C2873665D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0388650" y="5422801"/>
            <a:ext cx="11049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24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387443-63E7-4850-AE86-4E6A99474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629FDA-F1A0-4876-91A1-F38B970D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9C0590-BE34-4D8E-8EED-1BE13B29A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B6F2DF-03EB-4EC4-A870-8E7EE3A04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8671-EB72-4457-91F5-F3A66EE89BDB}" type="datetimeFigureOut">
              <a:rPr lang="x-none" smtClean="0"/>
              <a:t>29/06/2022</a:t>
            </a:fld>
            <a:endParaRPr lang="x-non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1DCDA47-F46D-450B-8FE0-9615C00FE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BE014DD-EB4F-4110-A605-E0096BE9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1B0E-B034-4E6C-BB60-A77A8E6B02CC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29357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2139F2-C042-441A-94B4-A55F71599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B1757C8-3CF8-4314-8874-B33B42EE6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31C1A7-4049-46F8-9A4B-C73AF333A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A706A4-57D8-453E-BF71-0CB5FEBC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8671-EB72-4457-91F5-F3A66EE89BDB}" type="datetimeFigureOut">
              <a:rPr lang="x-none" smtClean="0"/>
              <a:t>29/06/2022</a:t>
            </a:fld>
            <a:endParaRPr lang="x-non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A26446C-E06D-4A41-B939-85B5BDDA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40F889-9163-4267-AEE3-510F82C4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1B0E-B034-4E6C-BB60-A77A8E6B02CC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97893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AF0A7A-9152-4885-B41A-5D9C7E1ED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60C61C6-9B87-4C35-AF69-4D864C50B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3D3B18-4B8F-4726-AE07-496C94FB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8671-EB72-4457-91F5-F3A66EE89BDB}" type="datetimeFigureOut">
              <a:rPr lang="x-none" smtClean="0"/>
              <a:t>29/06/2022</a:t>
            </a:fld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4E598B-0C3E-4416-8C5B-029FFD668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3F0C63-186B-4983-BAA5-1E40BDAC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1B0E-B034-4E6C-BB60-A77A8E6B02CC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1080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FAA367D-FD2F-4F53-9CB2-2BBC7A7E0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CC86320-42B7-4DBF-A853-A63BA0BDD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B576E5-ECDF-48DC-B914-9696F0A18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8671-EB72-4457-91F5-F3A66EE89BDB}" type="datetimeFigureOut">
              <a:rPr lang="x-none" smtClean="0"/>
              <a:t>29/06/2022</a:t>
            </a:fld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908217-C20E-4C38-8B76-B3F1FADF4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D96849-A54B-4D9E-B987-E75A92B49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1B0E-B034-4E6C-BB60-A77A8E6B02CC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24088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1608-7A01-4B5B-AB60-41DE85E46AF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6BA8-5051-4996-BB74-BACAFB6F0BF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world changi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30"/>
          <a:stretch/>
        </p:blipFill>
        <p:spPr bwMode="auto">
          <a:xfrm>
            <a:off x="0" y="0"/>
            <a:ext cx="12718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36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56E06AC7-B9E7-49CB-A951-A8ED97DCC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54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1608-7A01-4B5B-AB60-41DE85E46AF4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6BA8-5051-4996-BB74-BACAFB6F0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7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43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71DE3C-F369-4CA9-B653-67462C1E7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8F06390-7CA5-4E15-8901-5D4077AA9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C45670-8D12-4110-8CFD-7CB4B38F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8671-EB72-4457-91F5-F3A66EE89BDB}" type="datetimeFigureOut">
              <a:rPr lang="x-none" smtClean="0"/>
              <a:t>29/06/2022</a:t>
            </a:fld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3DA5C2-C466-40B5-9AD1-11313440F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D944C3-7CDE-49CE-BB85-1AA7C549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1B0E-B034-4E6C-BB60-A77A8E6B02CC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23181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ence, outdoor, grass, water&#10;&#10;Description automatically generated">
            <a:extLst>
              <a:ext uri="{FF2B5EF4-FFF2-40B4-BE49-F238E27FC236}">
                <a16:creationId xmlns="" xmlns:a16="http://schemas.microsoft.com/office/drawing/2014/main" id="{25A2F850-7E63-4EAA-81F3-772C51B006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AB9239BA-18F1-435E-8A68-BB252DA171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013883"/>
            <a:ext cx="1104900" cy="17526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40B95212-932B-4D43-8284-76E2CB85A8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03287" y="0"/>
            <a:ext cx="476250" cy="3429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0D0473EF-864A-4ABE-BAFF-5969EADBD4F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8825043" y="6069427"/>
            <a:ext cx="609830" cy="96731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2AD4FF8A-D0A0-4386-A257-05D3E47A46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2247" y="917414"/>
            <a:ext cx="4110304" cy="431685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="" xmlns:a16="http://schemas.microsoft.com/office/drawing/2014/main" id="{BAA2A2A3-07C3-4B65-83CE-DAA92731BDA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90460" y="1046145"/>
            <a:ext cx="3043254" cy="265267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="" xmlns:a16="http://schemas.microsoft.com/office/drawing/2014/main" id="{34E42AB6-8405-44B1-B12B-75F68F135E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69461" y="979305"/>
            <a:ext cx="5206875" cy="3712964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="" xmlns:a16="http://schemas.microsoft.com/office/drawing/2014/main" id="{DB917210-2B17-49AC-A84B-C6D69441C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t="28674" b="26478"/>
          <a:stretch/>
        </p:blipFill>
        <p:spPr>
          <a:xfrm>
            <a:off x="3945163" y="2412507"/>
            <a:ext cx="3962082" cy="125564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3307109-9E2E-4117-959C-60D282736846}"/>
              </a:ext>
            </a:extLst>
          </p:cNvPr>
          <p:cNvSpPr/>
          <p:nvPr userDrawn="1"/>
        </p:nvSpPr>
        <p:spPr>
          <a:xfrm>
            <a:off x="2037080" y="5965663"/>
            <a:ext cx="10154919" cy="687530"/>
          </a:xfrm>
          <a:custGeom>
            <a:avLst/>
            <a:gdLst>
              <a:gd name="connsiteX0" fmla="*/ 0 w 10154919"/>
              <a:gd name="connsiteY0" fmla="*/ 0 h 677370"/>
              <a:gd name="connsiteX1" fmla="*/ 10154919 w 10154919"/>
              <a:gd name="connsiteY1" fmla="*/ 0 h 677370"/>
              <a:gd name="connsiteX2" fmla="*/ 10154919 w 10154919"/>
              <a:gd name="connsiteY2" fmla="*/ 677370 h 677370"/>
              <a:gd name="connsiteX3" fmla="*/ 0 w 10154919"/>
              <a:gd name="connsiteY3" fmla="*/ 677370 h 677370"/>
              <a:gd name="connsiteX4" fmla="*/ 0 w 10154919"/>
              <a:gd name="connsiteY4" fmla="*/ 0 h 677370"/>
              <a:gd name="connsiteX0" fmla="*/ 345440 w 10154919"/>
              <a:gd name="connsiteY0" fmla="*/ 0 h 687530"/>
              <a:gd name="connsiteX1" fmla="*/ 10154919 w 10154919"/>
              <a:gd name="connsiteY1" fmla="*/ 10160 h 687530"/>
              <a:gd name="connsiteX2" fmla="*/ 10154919 w 10154919"/>
              <a:gd name="connsiteY2" fmla="*/ 687530 h 687530"/>
              <a:gd name="connsiteX3" fmla="*/ 0 w 10154919"/>
              <a:gd name="connsiteY3" fmla="*/ 687530 h 687530"/>
              <a:gd name="connsiteX4" fmla="*/ 345440 w 10154919"/>
              <a:gd name="connsiteY4" fmla="*/ 0 h 68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4919" h="687530">
                <a:moveTo>
                  <a:pt x="345440" y="0"/>
                </a:moveTo>
                <a:lnTo>
                  <a:pt x="10154919" y="10160"/>
                </a:lnTo>
                <a:lnTo>
                  <a:pt x="10154919" y="687530"/>
                </a:lnTo>
                <a:lnTo>
                  <a:pt x="0" y="687530"/>
                </a:lnTo>
                <a:lnTo>
                  <a:pt x="34544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Graphic 42">
            <a:extLst>
              <a:ext uri="{FF2B5EF4-FFF2-40B4-BE49-F238E27FC236}">
                <a16:creationId xmlns="" xmlns:a16="http://schemas.microsoft.com/office/drawing/2014/main" id="{ABDDFD25-E3F4-4BEA-982A-B173A158FA2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04563" y="6013486"/>
            <a:ext cx="1329797" cy="53526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40F5759F-8A96-4971-8E98-EDD1C395209A}"/>
              </a:ext>
            </a:extLst>
          </p:cNvPr>
          <p:cNvGrpSpPr/>
          <p:nvPr userDrawn="1"/>
        </p:nvGrpSpPr>
        <p:grpSpPr>
          <a:xfrm>
            <a:off x="9963872" y="5212437"/>
            <a:ext cx="2228128" cy="1679200"/>
            <a:chOff x="7875780" y="5212437"/>
            <a:chExt cx="2228128" cy="1679200"/>
          </a:xfrm>
        </p:grpSpPr>
        <p:pic>
          <p:nvPicPr>
            <p:cNvPr id="47" name="Graphic 46">
              <a:extLst>
                <a:ext uri="{FF2B5EF4-FFF2-40B4-BE49-F238E27FC236}">
                  <a16:creationId xmlns="" xmlns:a16="http://schemas.microsoft.com/office/drawing/2014/main" id="{62A7EEC2-045A-4C3D-AC0B-5A469A8926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 t="24636"/>
            <a:stretch/>
          </p:blipFill>
          <p:spPr>
            <a:xfrm>
              <a:off x="7875780" y="5212437"/>
              <a:ext cx="2228128" cy="1679200"/>
            </a:xfrm>
            <a:prstGeom prst="rect">
              <a:avLst/>
            </a:prstGeom>
          </p:spPr>
        </p:pic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="" xmlns:a16="http://schemas.microsoft.com/office/drawing/2014/main" id="{A612AAB9-FA0E-4226-ACE0-001AAD2FF8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090" b="16211"/>
            <a:stretch/>
          </p:blipFill>
          <p:spPr>
            <a:xfrm>
              <a:off x="7875780" y="5960271"/>
              <a:ext cx="2228128" cy="677370"/>
            </a:xfrm>
            <a:prstGeom prst="rect">
              <a:avLst/>
            </a:prstGeom>
          </p:spPr>
        </p:pic>
      </p:grpSp>
      <p:sp>
        <p:nvSpPr>
          <p:cNvPr id="49" name="Rectangle 40">
            <a:extLst>
              <a:ext uri="{FF2B5EF4-FFF2-40B4-BE49-F238E27FC236}">
                <a16:creationId xmlns="" xmlns:a16="http://schemas.microsoft.com/office/drawing/2014/main" id="{3CDF7BD9-F338-450E-8FC5-50763517714C}"/>
              </a:ext>
            </a:extLst>
          </p:cNvPr>
          <p:cNvSpPr/>
          <p:nvPr userDrawn="1"/>
        </p:nvSpPr>
        <p:spPr>
          <a:xfrm flipH="1">
            <a:off x="0" y="5955503"/>
            <a:ext cx="2554602" cy="697690"/>
          </a:xfrm>
          <a:custGeom>
            <a:avLst/>
            <a:gdLst>
              <a:gd name="connsiteX0" fmla="*/ 0 w 10154919"/>
              <a:gd name="connsiteY0" fmla="*/ 0 h 677370"/>
              <a:gd name="connsiteX1" fmla="*/ 10154919 w 10154919"/>
              <a:gd name="connsiteY1" fmla="*/ 0 h 677370"/>
              <a:gd name="connsiteX2" fmla="*/ 10154919 w 10154919"/>
              <a:gd name="connsiteY2" fmla="*/ 677370 h 677370"/>
              <a:gd name="connsiteX3" fmla="*/ 0 w 10154919"/>
              <a:gd name="connsiteY3" fmla="*/ 677370 h 677370"/>
              <a:gd name="connsiteX4" fmla="*/ 0 w 10154919"/>
              <a:gd name="connsiteY4" fmla="*/ 0 h 677370"/>
              <a:gd name="connsiteX0" fmla="*/ 345440 w 10154919"/>
              <a:gd name="connsiteY0" fmla="*/ 0 h 687530"/>
              <a:gd name="connsiteX1" fmla="*/ 10154919 w 10154919"/>
              <a:gd name="connsiteY1" fmla="*/ 10160 h 687530"/>
              <a:gd name="connsiteX2" fmla="*/ 10154919 w 10154919"/>
              <a:gd name="connsiteY2" fmla="*/ 687530 h 687530"/>
              <a:gd name="connsiteX3" fmla="*/ 0 w 10154919"/>
              <a:gd name="connsiteY3" fmla="*/ 687530 h 687530"/>
              <a:gd name="connsiteX4" fmla="*/ 345440 w 10154919"/>
              <a:gd name="connsiteY4" fmla="*/ 0 h 687530"/>
              <a:gd name="connsiteX0" fmla="*/ 0 w 11475296"/>
              <a:gd name="connsiteY0" fmla="*/ 0 h 697690"/>
              <a:gd name="connsiteX1" fmla="*/ 11475296 w 11475296"/>
              <a:gd name="connsiteY1" fmla="*/ 20320 h 697690"/>
              <a:gd name="connsiteX2" fmla="*/ 11475296 w 11475296"/>
              <a:gd name="connsiteY2" fmla="*/ 697690 h 697690"/>
              <a:gd name="connsiteX3" fmla="*/ 1320377 w 11475296"/>
              <a:gd name="connsiteY3" fmla="*/ 697690 h 697690"/>
              <a:gd name="connsiteX4" fmla="*/ 0 w 11475296"/>
              <a:gd name="connsiteY4" fmla="*/ 0 h 69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5296" h="697690">
                <a:moveTo>
                  <a:pt x="0" y="0"/>
                </a:moveTo>
                <a:lnTo>
                  <a:pt x="11475296" y="20320"/>
                </a:lnTo>
                <a:lnTo>
                  <a:pt x="11475296" y="697690"/>
                </a:lnTo>
                <a:lnTo>
                  <a:pt x="1320377" y="697690"/>
                </a:lnTo>
                <a:lnTo>
                  <a:pt x="0" y="0"/>
                </a:lnTo>
                <a:close/>
              </a:path>
            </a:pathLst>
          </a:custGeom>
          <a:solidFill>
            <a:srgbClr val="34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Graphic 50">
            <a:extLst>
              <a:ext uri="{FF2B5EF4-FFF2-40B4-BE49-F238E27FC236}">
                <a16:creationId xmlns="" xmlns:a16="http://schemas.microsoft.com/office/drawing/2014/main" id="{2212066A-5954-4288-9F79-B8DDAF2FCED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3494" y="6066615"/>
            <a:ext cx="1329797" cy="470862"/>
          </a:xfrm>
          <a:prstGeom prst="rect">
            <a:avLst/>
          </a:prstGeom>
        </p:spPr>
      </p:pic>
      <p:sp>
        <p:nvSpPr>
          <p:cNvPr id="53" name="Rectangle 40">
            <a:extLst>
              <a:ext uri="{FF2B5EF4-FFF2-40B4-BE49-F238E27FC236}">
                <a16:creationId xmlns="" xmlns:a16="http://schemas.microsoft.com/office/drawing/2014/main" id="{36B58F88-F76E-4A19-A26B-D33C24973173}"/>
              </a:ext>
            </a:extLst>
          </p:cNvPr>
          <p:cNvSpPr/>
          <p:nvPr userDrawn="1"/>
        </p:nvSpPr>
        <p:spPr>
          <a:xfrm flipH="1">
            <a:off x="2217599" y="6649182"/>
            <a:ext cx="9974400" cy="113524"/>
          </a:xfrm>
          <a:custGeom>
            <a:avLst/>
            <a:gdLst>
              <a:gd name="connsiteX0" fmla="*/ 0 w 10154919"/>
              <a:gd name="connsiteY0" fmla="*/ 0 h 677370"/>
              <a:gd name="connsiteX1" fmla="*/ 10154919 w 10154919"/>
              <a:gd name="connsiteY1" fmla="*/ 0 h 677370"/>
              <a:gd name="connsiteX2" fmla="*/ 10154919 w 10154919"/>
              <a:gd name="connsiteY2" fmla="*/ 677370 h 677370"/>
              <a:gd name="connsiteX3" fmla="*/ 0 w 10154919"/>
              <a:gd name="connsiteY3" fmla="*/ 677370 h 677370"/>
              <a:gd name="connsiteX4" fmla="*/ 0 w 10154919"/>
              <a:gd name="connsiteY4" fmla="*/ 0 h 677370"/>
              <a:gd name="connsiteX0" fmla="*/ 345440 w 10154919"/>
              <a:gd name="connsiteY0" fmla="*/ 0 h 687530"/>
              <a:gd name="connsiteX1" fmla="*/ 10154919 w 10154919"/>
              <a:gd name="connsiteY1" fmla="*/ 10160 h 687530"/>
              <a:gd name="connsiteX2" fmla="*/ 10154919 w 10154919"/>
              <a:gd name="connsiteY2" fmla="*/ 687530 h 687530"/>
              <a:gd name="connsiteX3" fmla="*/ 0 w 10154919"/>
              <a:gd name="connsiteY3" fmla="*/ 687530 h 687530"/>
              <a:gd name="connsiteX4" fmla="*/ 345440 w 10154919"/>
              <a:gd name="connsiteY4" fmla="*/ 0 h 687530"/>
              <a:gd name="connsiteX0" fmla="*/ 0 w 11475296"/>
              <a:gd name="connsiteY0" fmla="*/ 0 h 697690"/>
              <a:gd name="connsiteX1" fmla="*/ 11475296 w 11475296"/>
              <a:gd name="connsiteY1" fmla="*/ 20320 h 697690"/>
              <a:gd name="connsiteX2" fmla="*/ 11475296 w 11475296"/>
              <a:gd name="connsiteY2" fmla="*/ 697690 h 697690"/>
              <a:gd name="connsiteX3" fmla="*/ 1320377 w 11475296"/>
              <a:gd name="connsiteY3" fmla="*/ 697690 h 697690"/>
              <a:gd name="connsiteX4" fmla="*/ 0 w 11475296"/>
              <a:gd name="connsiteY4" fmla="*/ 0 h 697690"/>
              <a:gd name="connsiteX0" fmla="*/ 0 w 11526487"/>
              <a:gd name="connsiteY0" fmla="*/ 0 h 697690"/>
              <a:gd name="connsiteX1" fmla="*/ 11475296 w 11526487"/>
              <a:gd name="connsiteY1" fmla="*/ 20320 h 697690"/>
              <a:gd name="connsiteX2" fmla="*/ 11526487 w 11526487"/>
              <a:gd name="connsiteY2" fmla="*/ 697690 h 697690"/>
              <a:gd name="connsiteX3" fmla="*/ 1320377 w 11526487"/>
              <a:gd name="connsiteY3" fmla="*/ 697690 h 697690"/>
              <a:gd name="connsiteX4" fmla="*/ 0 w 11526487"/>
              <a:gd name="connsiteY4" fmla="*/ 0 h 697690"/>
              <a:gd name="connsiteX0" fmla="*/ 0 w 11526487"/>
              <a:gd name="connsiteY0" fmla="*/ 0 h 724713"/>
              <a:gd name="connsiteX1" fmla="*/ 11475296 w 11526487"/>
              <a:gd name="connsiteY1" fmla="*/ 20320 h 724713"/>
              <a:gd name="connsiteX2" fmla="*/ 11526487 w 11526487"/>
              <a:gd name="connsiteY2" fmla="*/ 697690 h 724713"/>
              <a:gd name="connsiteX3" fmla="*/ 8918 w 11526487"/>
              <a:gd name="connsiteY3" fmla="*/ 724713 h 724713"/>
              <a:gd name="connsiteX4" fmla="*/ 0 w 11526487"/>
              <a:gd name="connsiteY4" fmla="*/ 0 h 72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6487" h="724713">
                <a:moveTo>
                  <a:pt x="0" y="0"/>
                </a:moveTo>
                <a:lnTo>
                  <a:pt x="11475296" y="20320"/>
                </a:lnTo>
                <a:lnTo>
                  <a:pt x="11526487" y="697690"/>
                </a:lnTo>
                <a:lnTo>
                  <a:pt x="8918" y="724713"/>
                </a:lnTo>
                <a:lnTo>
                  <a:pt x="0" y="0"/>
                </a:lnTo>
                <a:close/>
              </a:path>
            </a:pathLst>
          </a:custGeom>
          <a:solidFill>
            <a:srgbClr val="009ED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799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C8F8524E-E328-4AC8-AF56-FDBC15C6D2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0800" y="0"/>
            <a:ext cx="12242800" cy="68580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="" xmlns:a16="http://schemas.microsoft.com/office/drawing/2014/main" id="{69B49735-5B9A-4E54-BCF2-0DC206605A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498" y="1392038"/>
            <a:ext cx="7813675" cy="5069087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="" xmlns:a16="http://schemas.microsoft.com/office/drawing/2014/main" id="{8FC2615B-322C-42F3-B0A1-F91FCD3D0B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123823">
            <a:off x="5120195" y="960116"/>
            <a:ext cx="5884736" cy="512947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1313ED6A-66A6-4896-B62C-7721F97FA8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507962" y="1059981"/>
            <a:ext cx="6089201" cy="5129476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="" xmlns:a16="http://schemas.microsoft.com/office/drawing/2014/main" id="{A881E71A-B7CD-41D0-8300-EDFB9EB27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8674" b="26478"/>
          <a:stretch/>
        </p:blipFill>
        <p:spPr>
          <a:xfrm>
            <a:off x="6627620" y="2682413"/>
            <a:ext cx="3359105" cy="106454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="" xmlns:a16="http://schemas.microsoft.com/office/drawing/2014/main" id="{3AB9BA81-A140-4BC0-A764-F5270CD0594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6064" y="6032500"/>
            <a:ext cx="12242800" cy="825500"/>
          </a:xfrm>
          <a:prstGeom prst="rect">
            <a:avLst/>
          </a:prstGeom>
        </p:spPr>
      </p:pic>
      <p:sp>
        <p:nvSpPr>
          <p:cNvPr id="57" name="Rectangle 40">
            <a:extLst>
              <a:ext uri="{FF2B5EF4-FFF2-40B4-BE49-F238E27FC236}">
                <a16:creationId xmlns="" xmlns:a16="http://schemas.microsoft.com/office/drawing/2014/main" id="{C8FC1675-CA23-42B4-879F-D1665C33290C}"/>
              </a:ext>
            </a:extLst>
          </p:cNvPr>
          <p:cNvSpPr/>
          <p:nvPr userDrawn="1"/>
        </p:nvSpPr>
        <p:spPr>
          <a:xfrm>
            <a:off x="2037080" y="5965663"/>
            <a:ext cx="10154919" cy="687530"/>
          </a:xfrm>
          <a:custGeom>
            <a:avLst/>
            <a:gdLst>
              <a:gd name="connsiteX0" fmla="*/ 0 w 10154919"/>
              <a:gd name="connsiteY0" fmla="*/ 0 h 677370"/>
              <a:gd name="connsiteX1" fmla="*/ 10154919 w 10154919"/>
              <a:gd name="connsiteY1" fmla="*/ 0 h 677370"/>
              <a:gd name="connsiteX2" fmla="*/ 10154919 w 10154919"/>
              <a:gd name="connsiteY2" fmla="*/ 677370 h 677370"/>
              <a:gd name="connsiteX3" fmla="*/ 0 w 10154919"/>
              <a:gd name="connsiteY3" fmla="*/ 677370 h 677370"/>
              <a:gd name="connsiteX4" fmla="*/ 0 w 10154919"/>
              <a:gd name="connsiteY4" fmla="*/ 0 h 677370"/>
              <a:gd name="connsiteX0" fmla="*/ 345440 w 10154919"/>
              <a:gd name="connsiteY0" fmla="*/ 0 h 687530"/>
              <a:gd name="connsiteX1" fmla="*/ 10154919 w 10154919"/>
              <a:gd name="connsiteY1" fmla="*/ 10160 h 687530"/>
              <a:gd name="connsiteX2" fmla="*/ 10154919 w 10154919"/>
              <a:gd name="connsiteY2" fmla="*/ 687530 h 687530"/>
              <a:gd name="connsiteX3" fmla="*/ 0 w 10154919"/>
              <a:gd name="connsiteY3" fmla="*/ 687530 h 687530"/>
              <a:gd name="connsiteX4" fmla="*/ 345440 w 10154919"/>
              <a:gd name="connsiteY4" fmla="*/ 0 h 68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4919" h="687530">
                <a:moveTo>
                  <a:pt x="345440" y="0"/>
                </a:moveTo>
                <a:lnTo>
                  <a:pt x="10154919" y="10160"/>
                </a:lnTo>
                <a:lnTo>
                  <a:pt x="10154919" y="687530"/>
                </a:lnTo>
                <a:lnTo>
                  <a:pt x="0" y="687530"/>
                </a:lnTo>
                <a:lnTo>
                  <a:pt x="34544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8" name="Graphic 57">
            <a:extLst>
              <a:ext uri="{FF2B5EF4-FFF2-40B4-BE49-F238E27FC236}">
                <a16:creationId xmlns="" xmlns:a16="http://schemas.microsoft.com/office/drawing/2014/main" id="{7ED0991C-2BDA-4319-8526-58DB6B31693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04563" y="6013486"/>
            <a:ext cx="1329797" cy="535264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57D4E677-D0F5-4302-87F6-5B494D43E481}"/>
              </a:ext>
            </a:extLst>
          </p:cNvPr>
          <p:cNvGrpSpPr/>
          <p:nvPr userDrawn="1"/>
        </p:nvGrpSpPr>
        <p:grpSpPr>
          <a:xfrm>
            <a:off x="9963872" y="5115903"/>
            <a:ext cx="2228128" cy="1679200"/>
            <a:chOff x="7875780" y="5115903"/>
            <a:chExt cx="2228128" cy="1679200"/>
          </a:xfrm>
        </p:grpSpPr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E7E8BB54-C874-4D43-A31C-0E9C189B5C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t="24636"/>
            <a:stretch/>
          </p:blipFill>
          <p:spPr>
            <a:xfrm>
              <a:off x="7875780" y="5115903"/>
              <a:ext cx="2228128" cy="1679200"/>
            </a:xfrm>
            <a:prstGeom prst="rect">
              <a:avLst/>
            </a:prstGeom>
          </p:spPr>
        </p:pic>
        <p:pic>
          <p:nvPicPr>
            <p:cNvPr id="61" name="Picture 60" descr="A picture containing clipart&#10;&#10;Description automatically generated">
              <a:extLst>
                <a:ext uri="{FF2B5EF4-FFF2-40B4-BE49-F238E27FC236}">
                  <a16:creationId xmlns="" xmlns:a16="http://schemas.microsoft.com/office/drawing/2014/main" id="{5644F8C4-29CE-4CAE-9D6E-18859FD0C2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090" b="16211"/>
            <a:stretch/>
          </p:blipFill>
          <p:spPr>
            <a:xfrm>
              <a:off x="7875780" y="5960271"/>
              <a:ext cx="2228128" cy="677370"/>
            </a:xfrm>
            <a:prstGeom prst="rect">
              <a:avLst/>
            </a:prstGeom>
          </p:spPr>
        </p:pic>
      </p:grpSp>
      <p:sp>
        <p:nvSpPr>
          <p:cNvPr id="62" name="Rectangle 40">
            <a:extLst>
              <a:ext uri="{FF2B5EF4-FFF2-40B4-BE49-F238E27FC236}">
                <a16:creationId xmlns="" xmlns:a16="http://schemas.microsoft.com/office/drawing/2014/main" id="{BABFE1E7-B3E7-4763-B952-849B49A8B994}"/>
              </a:ext>
            </a:extLst>
          </p:cNvPr>
          <p:cNvSpPr/>
          <p:nvPr userDrawn="1"/>
        </p:nvSpPr>
        <p:spPr>
          <a:xfrm flipH="1">
            <a:off x="-50800" y="5955503"/>
            <a:ext cx="2605402" cy="697690"/>
          </a:xfrm>
          <a:custGeom>
            <a:avLst/>
            <a:gdLst>
              <a:gd name="connsiteX0" fmla="*/ 0 w 10154919"/>
              <a:gd name="connsiteY0" fmla="*/ 0 h 677370"/>
              <a:gd name="connsiteX1" fmla="*/ 10154919 w 10154919"/>
              <a:gd name="connsiteY1" fmla="*/ 0 h 677370"/>
              <a:gd name="connsiteX2" fmla="*/ 10154919 w 10154919"/>
              <a:gd name="connsiteY2" fmla="*/ 677370 h 677370"/>
              <a:gd name="connsiteX3" fmla="*/ 0 w 10154919"/>
              <a:gd name="connsiteY3" fmla="*/ 677370 h 677370"/>
              <a:gd name="connsiteX4" fmla="*/ 0 w 10154919"/>
              <a:gd name="connsiteY4" fmla="*/ 0 h 677370"/>
              <a:gd name="connsiteX0" fmla="*/ 345440 w 10154919"/>
              <a:gd name="connsiteY0" fmla="*/ 0 h 687530"/>
              <a:gd name="connsiteX1" fmla="*/ 10154919 w 10154919"/>
              <a:gd name="connsiteY1" fmla="*/ 10160 h 687530"/>
              <a:gd name="connsiteX2" fmla="*/ 10154919 w 10154919"/>
              <a:gd name="connsiteY2" fmla="*/ 687530 h 687530"/>
              <a:gd name="connsiteX3" fmla="*/ 0 w 10154919"/>
              <a:gd name="connsiteY3" fmla="*/ 687530 h 687530"/>
              <a:gd name="connsiteX4" fmla="*/ 345440 w 10154919"/>
              <a:gd name="connsiteY4" fmla="*/ 0 h 687530"/>
              <a:gd name="connsiteX0" fmla="*/ 0 w 11475296"/>
              <a:gd name="connsiteY0" fmla="*/ 0 h 697690"/>
              <a:gd name="connsiteX1" fmla="*/ 11475296 w 11475296"/>
              <a:gd name="connsiteY1" fmla="*/ 20320 h 697690"/>
              <a:gd name="connsiteX2" fmla="*/ 11475296 w 11475296"/>
              <a:gd name="connsiteY2" fmla="*/ 697690 h 697690"/>
              <a:gd name="connsiteX3" fmla="*/ 1320377 w 11475296"/>
              <a:gd name="connsiteY3" fmla="*/ 697690 h 697690"/>
              <a:gd name="connsiteX4" fmla="*/ 0 w 11475296"/>
              <a:gd name="connsiteY4" fmla="*/ 0 h 69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5296" h="697690">
                <a:moveTo>
                  <a:pt x="0" y="0"/>
                </a:moveTo>
                <a:lnTo>
                  <a:pt x="11475296" y="20320"/>
                </a:lnTo>
                <a:lnTo>
                  <a:pt x="11475296" y="697690"/>
                </a:lnTo>
                <a:lnTo>
                  <a:pt x="1320377" y="697690"/>
                </a:lnTo>
                <a:lnTo>
                  <a:pt x="0" y="0"/>
                </a:lnTo>
                <a:close/>
              </a:path>
            </a:pathLst>
          </a:custGeom>
          <a:solidFill>
            <a:srgbClr val="009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Graphic 62">
            <a:extLst>
              <a:ext uri="{FF2B5EF4-FFF2-40B4-BE49-F238E27FC236}">
                <a16:creationId xmlns="" xmlns:a16="http://schemas.microsoft.com/office/drawing/2014/main" id="{326911D3-78D3-40E8-BA67-40C92240438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3494" y="6066615"/>
            <a:ext cx="1329797" cy="470862"/>
          </a:xfrm>
          <a:prstGeom prst="rect">
            <a:avLst/>
          </a:prstGeom>
        </p:spPr>
      </p:pic>
      <p:sp>
        <p:nvSpPr>
          <p:cNvPr id="64" name="Rectangle 40">
            <a:extLst>
              <a:ext uri="{FF2B5EF4-FFF2-40B4-BE49-F238E27FC236}">
                <a16:creationId xmlns="" xmlns:a16="http://schemas.microsoft.com/office/drawing/2014/main" id="{BC6351D5-CC65-4543-B328-348956779486}"/>
              </a:ext>
            </a:extLst>
          </p:cNvPr>
          <p:cNvSpPr/>
          <p:nvPr userDrawn="1"/>
        </p:nvSpPr>
        <p:spPr>
          <a:xfrm flipH="1">
            <a:off x="2217599" y="6649182"/>
            <a:ext cx="9974400" cy="113524"/>
          </a:xfrm>
          <a:custGeom>
            <a:avLst/>
            <a:gdLst>
              <a:gd name="connsiteX0" fmla="*/ 0 w 10154919"/>
              <a:gd name="connsiteY0" fmla="*/ 0 h 677370"/>
              <a:gd name="connsiteX1" fmla="*/ 10154919 w 10154919"/>
              <a:gd name="connsiteY1" fmla="*/ 0 h 677370"/>
              <a:gd name="connsiteX2" fmla="*/ 10154919 w 10154919"/>
              <a:gd name="connsiteY2" fmla="*/ 677370 h 677370"/>
              <a:gd name="connsiteX3" fmla="*/ 0 w 10154919"/>
              <a:gd name="connsiteY3" fmla="*/ 677370 h 677370"/>
              <a:gd name="connsiteX4" fmla="*/ 0 w 10154919"/>
              <a:gd name="connsiteY4" fmla="*/ 0 h 677370"/>
              <a:gd name="connsiteX0" fmla="*/ 345440 w 10154919"/>
              <a:gd name="connsiteY0" fmla="*/ 0 h 687530"/>
              <a:gd name="connsiteX1" fmla="*/ 10154919 w 10154919"/>
              <a:gd name="connsiteY1" fmla="*/ 10160 h 687530"/>
              <a:gd name="connsiteX2" fmla="*/ 10154919 w 10154919"/>
              <a:gd name="connsiteY2" fmla="*/ 687530 h 687530"/>
              <a:gd name="connsiteX3" fmla="*/ 0 w 10154919"/>
              <a:gd name="connsiteY3" fmla="*/ 687530 h 687530"/>
              <a:gd name="connsiteX4" fmla="*/ 345440 w 10154919"/>
              <a:gd name="connsiteY4" fmla="*/ 0 h 687530"/>
              <a:gd name="connsiteX0" fmla="*/ 0 w 11475296"/>
              <a:gd name="connsiteY0" fmla="*/ 0 h 697690"/>
              <a:gd name="connsiteX1" fmla="*/ 11475296 w 11475296"/>
              <a:gd name="connsiteY1" fmla="*/ 20320 h 697690"/>
              <a:gd name="connsiteX2" fmla="*/ 11475296 w 11475296"/>
              <a:gd name="connsiteY2" fmla="*/ 697690 h 697690"/>
              <a:gd name="connsiteX3" fmla="*/ 1320377 w 11475296"/>
              <a:gd name="connsiteY3" fmla="*/ 697690 h 697690"/>
              <a:gd name="connsiteX4" fmla="*/ 0 w 11475296"/>
              <a:gd name="connsiteY4" fmla="*/ 0 h 697690"/>
              <a:gd name="connsiteX0" fmla="*/ 0 w 11526487"/>
              <a:gd name="connsiteY0" fmla="*/ 0 h 697690"/>
              <a:gd name="connsiteX1" fmla="*/ 11475296 w 11526487"/>
              <a:gd name="connsiteY1" fmla="*/ 20320 h 697690"/>
              <a:gd name="connsiteX2" fmla="*/ 11526487 w 11526487"/>
              <a:gd name="connsiteY2" fmla="*/ 697690 h 697690"/>
              <a:gd name="connsiteX3" fmla="*/ 1320377 w 11526487"/>
              <a:gd name="connsiteY3" fmla="*/ 697690 h 697690"/>
              <a:gd name="connsiteX4" fmla="*/ 0 w 11526487"/>
              <a:gd name="connsiteY4" fmla="*/ 0 h 697690"/>
              <a:gd name="connsiteX0" fmla="*/ 0 w 11526487"/>
              <a:gd name="connsiteY0" fmla="*/ 0 h 724713"/>
              <a:gd name="connsiteX1" fmla="*/ 11475296 w 11526487"/>
              <a:gd name="connsiteY1" fmla="*/ 20320 h 724713"/>
              <a:gd name="connsiteX2" fmla="*/ 11526487 w 11526487"/>
              <a:gd name="connsiteY2" fmla="*/ 697690 h 724713"/>
              <a:gd name="connsiteX3" fmla="*/ 8918 w 11526487"/>
              <a:gd name="connsiteY3" fmla="*/ 724713 h 724713"/>
              <a:gd name="connsiteX4" fmla="*/ 0 w 11526487"/>
              <a:gd name="connsiteY4" fmla="*/ 0 h 72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6487" h="724713">
                <a:moveTo>
                  <a:pt x="0" y="0"/>
                </a:moveTo>
                <a:lnTo>
                  <a:pt x="11475296" y="20320"/>
                </a:lnTo>
                <a:lnTo>
                  <a:pt x="11526487" y="697690"/>
                </a:lnTo>
                <a:lnTo>
                  <a:pt x="8918" y="724713"/>
                </a:lnTo>
                <a:lnTo>
                  <a:pt x="0" y="0"/>
                </a:lnTo>
                <a:close/>
              </a:path>
            </a:pathLst>
          </a:custGeom>
          <a:solidFill>
            <a:srgbClr val="009ED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Graphic 64">
            <a:extLst>
              <a:ext uri="{FF2B5EF4-FFF2-40B4-BE49-F238E27FC236}">
                <a16:creationId xmlns="" xmlns:a16="http://schemas.microsoft.com/office/drawing/2014/main" id="{1122C9A8-6EDA-4F5E-B099-EA50F7D825D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6200000">
            <a:off x="8825044" y="5971109"/>
            <a:ext cx="609830" cy="96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83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215FDF1-0A82-4E06-99F3-4595903F821E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ACF1FF">
                  <a:shade val="30000"/>
                  <a:satMod val="115000"/>
                </a:srgbClr>
              </a:gs>
              <a:gs pos="50000">
                <a:srgbClr val="ACF1FF">
                  <a:shade val="67500"/>
                  <a:satMod val="115000"/>
                </a:srgbClr>
              </a:gs>
              <a:gs pos="100000">
                <a:srgbClr val="ACF1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CF1FF"/>
              </a:solidFill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="" xmlns:a16="http://schemas.microsoft.com/office/drawing/2014/main" id="{34E42AB6-8405-44B1-B12B-75F68F135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9699" r="14045"/>
          <a:stretch/>
        </p:blipFill>
        <p:spPr>
          <a:xfrm>
            <a:off x="4880694" y="4463"/>
            <a:ext cx="7311304" cy="487067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3579183D-BA92-4C92-B54E-9F1C6F8B78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349" y="269172"/>
            <a:ext cx="4635721" cy="630324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C0110BAC-CBA8-41E1-B1F4-2F363C0FEC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482" y="3121656"/>
            <a:ext cx="2438598" cy="343394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AB9239BA-18F1-435E-8A68-BB252DA1715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1013883"/>
            <a:ext cx="1104900" cy="17526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40B95212-932B-4D43-8284-76E2CB85A8C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1807106" y="604308"/>
            <a:ext cx="476250" cy="3429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2AD4FF8A-D0A0-4386-A257-05D3E47A463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4660515">
            <a:off x="3816793" y="-217906"/>
            <a:ext cx="6793568" cy="713495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="" xmlns:a16="http://schemas.microsoft.com/office/drawing/2014/main" id="{BAA2A2A3-07C3-4B65-83CE-DAA92731BDA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123823">
            <a:off x="3609549" y="55148"/>
            <a:ext cx="6941076" cy="605024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="" xmlns:a16="http://schemas.microsoft.com/office/drawing/2014/main" id="{DB917210-2B17-49AC-A84B-C6D69441C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t="28674" b="26478"/>
          <a:stretch/>
        </p:blipFill>
        <p:spPr>
          <a:xfrm>
            <a:off x="5153364" y="2141558"/>
            <a:ext cx="3962082" cy="125564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3307109-9E2E-4117-959C-60D282736846}"/>
              </a:ext>
            </a:extLst>
          </p:cNvPr>
          <p:cNvSpPr/>
          <p:nvPr userDrawn="1"/>
        </p:nvSpPr>
        <p:spPr>
          <a:xfrm>
            <a:off x="2037080" y="5965663"/>
            <a:ext cx="10154919" cy="687530"/>
          </a:xfrm>
          <a:custGeom>
            <a:avLst/>
            <a:gdLst>
              <a:gd name="connsiteX0" fmla="*/ 0 w 10154919"/>
              <a:gd name="connsiteY0" fmla="*/ 0 h 677370"/>
              <a:gd name="connsiteX1" fmla="*/ 10154919 w 10154919"/>
              <a:gd name="connsiteY1" fmla="*/ 0 h 677370"/>
              <a:gd name="connsiteX2" fmla="*/ 10154919 w 10154919"/>
              <a:gd name="connsiteY2" fmla="*/ 677370 h 677370"/>
              <a:gd name="connsiteX3" fmla="*/ 0 w 10154919"/>
              <a:gd name="connsiteY3" fmla="*/ 677370 h 677370"/>
              <a:gd name="connsiteX4" fmla="*/ 0 w 10154919"/>
              <a:gd name="connsiteY4" fmla="*/ 0 h 677370"/>
              <a:gd name="connsiteX0" fmla="*/ 345440 w 10154919"/>
              <a:gd name="connsiteY0" fmla="*/ 0 h 687530"/>
              <a:gd name="connsiteX1" fmla="*/ 10154919 w 10154919"/>
              <a:gd name="connsiteY1" fmla="*/ 10160 h 687530"/>
              <a:gd name="connsiteX2" fmla="*/ 10154919 w 10154919"/>
              <a:gd name="connsiteY2" fmla="*/ 687530 h 687530"/>
              <a:gd name="connsiteX3" fmla="*/ 0 w 10154919"/>
              <a:gd name="connsiteY3" fmla="*/ 687530 h 687530"/>
              <a:gd name="connsiteX4" fmla="*/ 345440 w 10154919"/>
              <a:gd name="connsiteY4" fmla="*/ 0 h 68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4919" h="687530">
                <a:moveTo>
                  <a:pt x="345440" y="0"/>
                </a:moveTo>
                <a:lnTo>
                  <a:pt x="10154919" y="10160"/>
                </a:lnTo>
                <a:lnTo>
                  <a:pt x="10154919" y="687530"/>
                </a:lnTo>
                <a:lnTo>
                  <a:pt x="0" y="687530"/>
                </a:lnTo>
                <a:lnTo>
                  <a:pt x="34544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Graphic 42">
            <a:extLst>
              <a:ext uri="{FF2B5EF4-FFF2-40B4-BE49-F238E27FC236}">
                <a16:creationId xmlns="" xmlns:a16="http://schemas.microsoft.com/office/drawing/2014/main" id="{ABDDFD25-E3F4-4BEA-982A-B173A158FA2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04563" y="6013486"/>
            <a:ext cx="1329797" cy="53526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40F5759F-8A96-4971-8E98-EDD1C395209A}"/>
              </a:ext>
            </a:extLst>
          </p:cNvPr>
          <p:cNvGrpSpPr/>
          <p:nvPr userDrawn="1"/>
        </p:nvGrpSpPr>
        <p:grpSpPr>
          <a:xfrm>
            <a:off x="9963872" y="5212437"/>
            <a:ext cx="2228128" cy="1679200"/>
            <a:chOff x="7875780" y="5212437"/>
            <a:chExt cx="2228128" cy="1679200"/>
          </a:xfrm>
        </p:grpSpPr>
        <p:pic>
          <p:nvPicPr>
            <p:cNvPr id="47" name="Graphic 46">
              <a:extLst>
                <a:ext uri="{FF2B5EF4-FFF2-40B4-BE49-F238E27FC236}">
                  <a16:creationId xmlns="" xmlns:a16="http://schemas.microsoft.com/office/drawing/2014/main" id="{62A7EEC2-045A-4C3D-AC0B-5A469A8926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 t="24636"/>
            <a:stretch/>
          </p:blipFill>
          <p:spPr>
            <a:xfrm>
              <a:off x="7875780" y="5212437"/>
              <a:ext cx="2228128" cy="1679200"/>
            </a:xfrm>
            <a:prstGeom prst="rect">
              <a:avLst/>
            </a:prstGeom>
          </p:spPr>
        </p:pic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="" xmlns:a16="http://schemas.microsoft.com/office/drawing/2014/main" id="{A612AAB9-FA0E-4226-ACE0-001AAD2FF8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090" b="16211"/>
            <a:stretch/>
          </p:blipFill>
          <p:spPr>
            <a:xfrm>
              <a:off x="7875780" y="5960271"/>
              <a:ext cx="2228128" cy="677370"/>
            </a:xfrm>
            <a:prstGeom prst="rect">
              <a:avLst/>
            </a:prstGeom>
          </p:spPr>
        </p:pic>
      </p:grpSp>
      <p:sp>
        <p:nvSpPr>
          <p:cNvPr id="49" name="Rectangle 40">
            <a:extLst>
              <a:ext uri="{FF2B5EF4-FFF2-40B4-BE49-F238E27FC236}">
                <a16:creationId xmlns="" xmlns:a16="http://schemas.microsoft.com/office/drawing/2014/main" id="{3CDF7BD9-F338-450E-8FC5-50763517714C}"/>
              </a:ext>
            </a:extLst>
          </p:cNvPr>
          <p:cNvSpPr/>
          <p:nvPr userDrawn="1"/>
        </p:nvSpPr>
        <p:spPr>
          <a:xfrm flipH="1">
            <a:off x="0" y="5955503"/>
            <a:ext cx="2554602" cy="697690"/>
          </a:xfrm>
          <a:custGeom>
            <a:avLst/>
            <a:gdLst>
              <a:gd name="connsiteX0" fmla="*/ 0 w 10154919"/>
              <a:gd name="connsiteY0" fmla="*/ 0 h 677370"/>
              <a:gd name="connsiteX1" fmla="*/ 10154919 w 10154919"/>
              <a:gd name="connsiteY1" fmla="*/ 0 h 677370"/>
              <a:gd name="connsiteX2" fmla="*/ 10154919 w 10154919"/>
              <a:gd name="connsiteY2" fmla="*/ 677370 h 677370"/>
              <a:gd name="connsiteX3" fmla="*/ 0 w 10154919"/>
              <a:gd name="connsiteY3" fmla="*/ 677370 h 677370"/>
              <a:gd name="connsiteX4" fmla="*/ 0 w 10154919"/>
              <a:gd name="connsiteY4" fmla="*/ 0 h 677370"/>
              <a:gd name="connsiteX0" fmla="*/ 345440 w 10154919"/>
              <a:gd name="connsiteY0" fmla="*/ 0 h 687530"/>
              <a:gd name="connsiteX1" fmla="*/ 10154919 w 10154919"/>
              <a:gd name="connsiteY1" fmla="*/ 10160 h 687530"/>
              <a:gd name="connsiteX2" fmla="*/ 10154919 w 10154919"/>
              <a:gd name="connsiteY2" fmla="*/ 687530 h 687530"/>
              <a:gd name="connsiteX3" fmla="*/ 0 w 10154919"/>
              <a:gd name="connsiteY3" fmla="*/ 687530 h 687530"/>
              <a:gd name="connsiteX4" fmla="*/ 345440 w 10154919"/>
              <a:gd name="connsiteY4" fmla="*/ 0 h 687530"/>
              <a:gd name="connsiteX0" fmla="*/ 0 w 11475296"/>
              <a:gd name="connsiteY0" fmla="*/ 0 h 697690"/>
              <a:gd name="connsiteX1" fmla="*/ 11475296 w 11475296"/>
              <a:gd name="connsiteY1" fmla="*/ 20320 h 697690"/>
              <a:gd name="connsiteX2" fmla="*/ 11475296 w 11475296"/>
              <a:gd name="connsiteY2" fmla="*/ 697690 h 697690"/>
              <a:gd name="connsiteX3" fmla="*/ 1320377 w 11475296"/>
              <a:gd name="connsiteY3" fmla="*/ 697690 h 697690"/>
              <a:gd name="connsiteX4" fmla="*/ 0 w 11475296"/>
              <a:gd name="connsiteY4" fmla="*/ 0 h 69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5296" h="697690">
                <a:moveTo>
                  <a:pt x="0" y="0"/>
                </a:moveTo>
                <a:lnTo>
                  <a:pt x="11475296" y="20320"/>
                </a:lnTo>
                <a:lnTo>
                  <a:pt x="11475296" y="697690"/>
                </a:lnTo>
                <a:lnTo>
                  <a:pt x="1320377" y="697690"/>
                </a:lnTo>
                <a:lnTo>
                  <a:pt x="0" y="0"/>
                </a:lnTo>
                <a:close/>
              </a:path>
            </a:pathLst>
          </a:custGeom>
          <a:solidFill>
            <a:srgbClr val="009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Graphic 50">
            <a:extLst>
              <a:ext uri="{FF2B5EF4-FFF2-40B4-BE49-F238E27FC236}">
                <a16:creationId xmlns="" xmlns:a16="http://schemas.microsoft.com/office/drawing/2014/main" id="{2212066A-5954-4288-9F79-B8DDAF2FCED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03494" y="6066615"/>
            <a:ext cx="1329797" cy="470862"/>
          </a:xfrm>
          <a:prstGeom prst="rect">
            <a:avLst/>
          </a:prstGeom>
        </p:spPr>
      </p:pic>
      <p:sp>
        <p:nvSpPr>
          <p:cNvPr id="53" name="Rectangle 40">
            <a:extLst>
              <a:ext uri="{FF2B5EF4-FFF2-40B4-BE49-F238E27FC236}">
                <a16:creationId xmlns="" xmlns:a16="http://schemas.microsoft.com/office/drawing/2014/main" id="{36B58F88-F76E-4A19-A26B-D33C24973173}"/>
              </a:ext>
            </a:extLst>
          </p:cNvPr>
          <p:cNvSpPr/>
          <p:nvPr userDrawn="1"/>
        </p:nvSpPr>
        <p:spPr>
          <a:xfrm flipH="1">
            <a:off x="2217599" y="6649182"/>
            <a:ext cx="9974400" cy="113524"/>
          </a:xfrm>
          <a:custGeom>
            <a:avLst/>
            <a:gdLst>
              <a:gd name="connsiteX0" fmla="*/ 0 w 10154919"/>
              <a:gd name="connsiteY0" fmla="*/ 0 h 677370"/>
              <a:gd name="connsiteX1" fmla="*/ 10154919 w 10154919"/>
              <a:gd name="connsiteY1" fmla="*/ 0 h 677370"/>
              <a:gd name="connsiteX2" fmla="*/ 10154919 w 10154919"/>
              <a:gd name="connsiteY2" fmla="*/ 677370 h 677370"/>
              <a:gd name="connsiteX3" fmla="*/ 0 w 10154919"/>
              <a:gd name="connsiteY3" fmla="*/ 677370 h 677370"/>
              <a:gd name="connsiteX4" fmla="*/ 0 w 10154919"/>
              <a:gd name="connsiteY4" fmla="*/ 0 h 677370"/>
              <a:gd name="connsiteX0" fmla="*/ 345440 w 10154919"/>
              <a:gd name="connsiteY0" fmla="*/ 0 h 687530"/>
              <a:gd name="connsiteX1" fmla="*/ 10154919 w 10154919"/>
              <a:gd name="connsiteY1" fmla="*/ 10160 h 687530"/>
              <a:gd name="connsiteX2" fmla="*/ 10154919 w 10154919"/>
              <a:gd name="connsiteY2" fmla="*/ 687530 h 687530"/>
              <a:gd name="connsiteX3" fmla="*/ 0 w 10154919"/>
              <a:gd name="connsiteY3" fmla="*/ 687530 h 687530"/>
              <a:gd name="connsiteX4" fmla="*/ 345440 w 10154919"/>
              <a:gd name="connsiteY4" fmla="*/ 0 h 687530"/>
              <a:gd name="connsiteX0" fmla="*/ 0 w 11475296"/>
              <a:gd name="connsiteY0" fmla="*/ 0 h 697690"/>
              <a:gd name="connsiteX1" fmla="*/ 11475296 w 11475296"/>
              <a:gd name="connsiteY1" fmla="*/ 20320 h 697690"/>
              <a:gd name="connsiteX2" fmla="*/ 11475296 w 11475296"/>
              <a:gd name="connsiteY2" fmla="*/ 697690 h 697690"/>
              <a:gd name="connsiteX3" fmla="*/ 1320377 w 11475296"/>
              <a:gd name="connsiteY3" fmla="*/ 697690 h 697690"/>
              <a:gd name="connsiteX4" fmla="*/ 0 w 11475296"/>
              <a:gd name="connsiteY4" fmla="*/ 0 h 697690"/>
              <a:gd name="connsiteX0" fmla="*/ 0 w 11526487"/>
              <a:gd name="connsiteY0" fmla="*/ 0 h 697690"/>
              <a:gd name="connsiteX1" fmla="*/ 11475296 w 11526487"/>
              <a:gd name="connsiteY1" fmla="*/ 20320 h 697690"/>
              <a:gd name="connsiteX2" fmla="*/ 11526487 w 11526487"/>
              <a:gd name="connsiteY2" fmla="*/ 697690 h 697690"/>
              <a:gd name="connsiteX3" fmla="*/ 1320377 w 11526487"/>
              <a:gd name="connsiteY3" fmla="*/ 697690 h 697690"/>
              <a:gd name="connsiteX4" fmla="*/ 0 w 11526487"/>
              <a:gd name="connsiteY4" fmla="*/ 0 h 697690"/>
              <a:gd name="connsiteX0" fmla="*/ 0 w 11526487"/>
              <a:gd name="connsiteY0" fmla="*/ 0 h 724713"/>
              <a:gd name="connsiteX1" fmla="*/ 11475296 w 11526487"/>
              <a:gd name="connsiteY1" fmla="*/ 20320 h 724713"/>
              <a:gd name="connsiteX2" fmla="*/ 11526487 w 11526487"/>
              <a:gd name="connsiteY2" fmla="*/ 697690 h 724713"/>
              <a:gd name="connsiteX3" fmla="*/ 8918 w 11526487"/>
              <a:gd name="connsiteY3" fmla="*/ 724713 h 724713"/>
              <a:gd name="connsiteX4" fmla="*/ 0 w 11526487"/>
              <a:gd name="connsiteY4" fmla="*/ 0 h 72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6487" h="724713">
                <a:moveTo>
                  <a:pt x="0" y="0"/>
                </a:moveTo>
                <a:lnTo>
                  <a:pt x="11475296" y="20320"/>
                </a:lnTo>
                <a:lnTo>
                  <a:pt x="11526487" y="697690"/>
                </a:lnTo>
                <a:lnTo>
                  <a:pt x="8918" y="724713"/>
                </a:lnTo>
                <a:lnTo>
                  <a:pt x="0" y="0"/>
                </a:lnTo>
                <a:close/>
              </a:path>
            </a:pathLst>
          </a:custGeom>
          <a:solidFill>
            <a:srgbClr val="009ED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CF80ED7B-8E89-4F7A-89CC-BCF55DC6AC8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6200000">
            <a:off x="8825043" y="6069427"/>
            <a:ext cx="609830" cy="96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39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464D67-F2CE-4EF2-91DD-2E3D6A98F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68E36E1-9B4B-4C51-A109-E207A3E42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8671-EB72-4457-91F5-F3A66EE89BDB}" type="datetimeFigureOut">
              <a:rPr lang="x-none" smtClean="0"/>
              <a:t>29/06/2022</a:t>
            </a:fld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CA5E686-B2DB-41CF-BB39-9E7E33A6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9DD2138-BD40-4D59-9005-442F08AB8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1B0E-B034-4E6C-BB60-A77A8E6B02CC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2934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A68B5C9-4D9F-47E7-9ED0-625EE753A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93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7E5EA0A1-AD0A-4FF7-8CE0-B6F01E6BF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4053" b="3639"/>
          <a:stretch/>
        </p:blipFill>
        <p:spPr>
          <a:xfrm>
            <a:off x="0" y="-1"/>
            <a:ext cx="1262215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3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F4EBE38C-24F2-4BC7-8BDA-591B6EEDF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A4CD354B-7BC3-4AC5-B95D-5C608D4FF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6818" t="6949" b="9726"/>
          <a:stretch/>
        </p:blipFill>
        <p:spPr>
          <a:xfrm>
            <a:off x="0" y="-1"/>
            <a:ext cx="86740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04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31DA1060-3DCF-4BE9-86CC-860C12E110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2AA49216-45BC-49A1-A6A9-87B02D15C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7354" b="639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31DA1060-3DCF-4BE9-86CC-860C12E110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2AA49216-45BC-49A1-A6A9-87B02D15C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7354" b="639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3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31DA1060-3DCF-4BE9-86CC-860C12E110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2AA49216-45BC-49A1-A6A9-87B02D15C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7354" b="639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31DA1060-3DCF-4BE9-86CC-860C12E110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2AA49216-45BC-49A1-A6A9-87B02D15C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7354" b="639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3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D04C9BC-51EE-4F77-8F29-634F3B952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54BF65-D9CA-4CF9-A43C-2E366C2F4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42EAE8-01A0-4FF9-8AFB-42EAB68E3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8671-EB72-4457-91F5-F3A66EE89BDB}" type="datetimeFigureOut">
              <a:rPr lang="x-none" smtClean="0"/>
              <a:t>29/06/2022</a:t>
            </a:fld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90C08F-2FCF-471A-A6A3-2B647794F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B4159E-CA6B-4506-B333-C9AD67F11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B1B0E-B034-4E6C-BB60-A77A8E6B02CC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4520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9" r:id="rId2"/>
    <p:sldLayoutId id="2147483728" r:id="rId3"/>
    <p:sldLayoutId id="2147483727" r:id="rId4"/>
    <p:sldLayoutId id="2147483725" r:id="rId5"/>
    <p:sldLayoutId id="2147483724" r:id="rId6"/>
    <p:sldLayoutId id="2147483729" r:id="rId7"/>
    <p:sldLayoutId id="2147483730" r:id="rId8"/>
    <p:sldLayoutId id="2147483731" r:id="rId9"/>
    <p:sldLayoutId id="2147483722" r:id="rId10"/>
    <p:sldLayoutId id="2147483720" r:id="rId11"/>
    <p:sldLayoutId id="2147483721" r:id="rId12"/>
    <p:sldLayoutId id="2147483718" r:id="rId13"/>
    <p:sldLayoutId id="2147483723" r:id="rId14"/>
    <p:sldLayoutId id="2147483656" r:id="rId15"/>
    <p:sldLayoutId id="2147483657" r:id="rId16"/>
    <p:sldLayoutId id="2147483658" r:id="rId17"/>
    <p:sldLayoutId id="2147483659" r:id="rId18"/>
    <p:sldLayoutId id="2147483732" r:id="rId19"/>
    <p:sldLayoutId id="2147483733" r:id="rId20"/>
    <p:sldLayoutId id="214748373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D04C9BC-51EE-4F77-8F29-634F3B952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54BF65-D9CA-4CF9-A43C-2E366C2F4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42EAE8-01A0-4FF9-8AFB-42EAB68E3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8671-EB72-4457-91F5-F3A66EE89BDB}" type="datetimeFigureOut">
              <a:rPr lang="x-none" smtClean="0"/>
              <a:t>29/06/2022</a:t>
            </a:fld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90C08F-2FCF-471A-A6A3-2B647794F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B4159E-CA6B-4506-B333-C9AD67F11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B1B0E-B034-4E6C-BB60-A77A8E6B02CC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7696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26" r:id="rId3"/>
    <p:sldLayoutId id="2147483701" r:id="rId4"/>
    <p:sldLayoutId id="214748370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1.sv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jpeg"/><Relationship Id="rId4" Type="http://schemas.openxmlformats.org/officeDocument/2006/relationships/hyperlink" Target="https://www.youtube.com/watch?v=k_9Q-KDSb9o&amp;t=32s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1.sv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svg"/><Relationship Id="rId5" Type="http://schemas.openxmlformats.org/officeDocument/2006/relationships/image" Target="../media/image80.png"/><Relationship Id="rId4" Type="http://schemas.openxmlformats.org/officeDocument/2006/relationships/image" Target="../media/image1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99.svg"/><Relationship Id="rId4" Type="http://schemas.openxmlformats.org/officeDocument/2006/relationships/image" Target="../media/image46.png"/><Relationship Id="rId9" Type="http://schemas.openxmlformats.org/officeDocument/2006/relationships/image" Target="../media/image10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105.sv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EE063D1-9513-4D78-86A9-D3B0B3635048}"/>
              </a:ext>
            </a:extLst>
          </p:cNvPr>
          <p:cNvSpPr txBox="1"/>
          <p:nvPr/>
        </p:nvSpPr>
        <p:spPr>
          <a:xfrm>
            <a:off x="4143375" y="3429000"/>
            <a:ext cx="3905250" cy="56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i="1" u="none" strike="noStrike" kern="1200" cap="none" spc="0" normalizeH="0" baseline="0" noProof="0" dirty="0">
                <a:ln>
                  <a:noFill/>
                </a:ln>
                <a:solidFill>
                  <a:srgbClr val="009ED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התכנית ללימודי יזמות וחדשנות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DA3FE0-6A21-4D14-B7D9-C3EFC4BFD3B0}"/>
              </a:ext>
            </a:extLst>
          </p:cNvPr>
          <p:cNvSpPr txBox="1"/>
          <p:nvPr/>
        </p:nvSpPr>
        <p:spPr>
          <a:xfrm>
            <a:off x="4478132" y="5320293"/>
            <a:ext cx="3488635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b="1" i="1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חלק ב' – </a:t>
            </a:r>
            <a:r>
              <a:rPr lang="he-IL" b="1" i="1" dirty="0">
                <a:solidFill>
                  <a:srgbClr val="EC008C"/>
                </a:solidFill>
                <a:latin typeface="Calibri" panose="020F0502020204030204"/>
                <a:cs typeface="Arial" panose="020B0604020202020204" pitchFamily="34" charset="0"/>
              </a:rPr>
              <a:t>הגדרת הצורך ופתרון והמחשת הפתרון</a:t>
            </a:r>
            <a:endParaRPr kumimoji="0" lang="he-IL" b="1" i="1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C2FD3F-2CEC-49A0-B528-1264E974B699}"/>
              </a:ext>
            </a:extLst>
          </p:cNvPr>
          <p:cNvSpPr txBox="1"/>
          <p:nvPr/>
        </p:nvSpPr>
        <p:spPr>
          <a:xfrm>
            <a:off x="4478133" y="4900545"/>
            <a:ext cx="3488635" cy="461665"/>
          </a:xfrm>
          <a:prstGeom prst="rect">
            <a:avLst/>
          </a:prstGeom>
          <a:solidFill>
            <a:srgbClr val="231F20"/>
          </a:solidFill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he-IL" sz="2400" b="1" i="1" dirty="0">
                <a:solidFill>
                  <a:schemeClr val="bg1"/>
                </a:solidFill>
              </a:rPr>
              <a:t>חשיבה עיצובית</a:t>
            </a:r>
          </a:p>
        </p:txBody>
      </p:sp>
    </p:spTree>
    <p:extLst>
      <p:ext uri="{BB962C8B-B14F-4D97-AF65-F5344CB8AC3E}">
        <p14:creationId xmlns:p14="http://schemas.microsoft.com/office/powerpoint/2010/main" val="26212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2B9F9BD-424F-4DC2-A53C-5CF4479C1118}"/>
              </a:ext>
            </a:extLst>
          </p:cNvPr>
          <p:cNvGrpSpPr/>
          <p:nvPr/>
        </p:nvGrpSpPr>
        <p:grpSpPr>
          <a:xfrm>
            <a:off x="2888650" y="517826"/>
            <a:ext cx="9231962" cy="6064250"/>
            <a:chOff x="4390191" y="488950"/>
            <a:chExt cx="9231962" cy="6064250"/>
          </a:xfrm>
        </p:grpSpPr>
        <p:pic>
          <p:nvPicPr>
            <p:cNvPr id="3" name="Graphic 2">
              <a:extLst>
                <a:ext uri="{FF2B5EF4-FFF2-40B4-BE49-F238E27FC236}">
                  <a16:creationId xmlns="" xmlns:a16="http://schemas.microsoft.com/office/drawing/2014/main" id="{A9BD49A3-A9D4-4F23-9473-C60C5F1F3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90191" y="488950"/>
              <a:ext cx="7643553" cy="606425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9E15E57-D7B0-4386-816B-F0FDA314B077}"/>
                </a:ext>
              </a:extLst>
            </p:cNvPr>
            <p:cNvSpPr txBox="1"/>
            <p:nvPr/>
          </p:nvSpPr>
          <p:spPr>
            <a:xfrm rot="21417202">
              <a:off x="4591733" y="2732968"/>
              <a:ext cx="68738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4800" b="1" dirty="0"/>
                <a:t>פתרון יצירתי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FBE2C14-E008-472C-B41C-1FBD32F53145}"/>
                </a:ext>
              </a:extLst>
            </p:cNvPr>
            <p:cNvSpPr txBox="1"/>
            <p:nvPr/>
          </p:nvSpPr>
          <p:spPr>
            <a:xfrm>
              <a:off x="11482833" y="4606456"/>
              <a:ext cx="213932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3200" dirty="0">
                  <a:solidFill>
                    <a:schemeClr val="bg1"/>
                  </a:solidFill>
                </a:rPr>
                <a:t>עבודה בקבוצות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66B7801-DCE4-49C9-AAFE-4EB0F9B2F03F}"/>
              </a:ext>
            </a:extLst>
          </p:cNvPr>
          <p:cNvGrpSpPr/>
          <p:nvPr/>
        </p:nvGrpSpPr>
        <p:grpSpPr>
          <a:xfrm>
            <a:off x="-373932" y="517826"/>
            <a:ext cx="3710104" cy="3517728"/>
            <a:chOff x="1845994" y="336156"/>
            <a:chExt cx="3710104" cy="3517728"/>
          </a:xfrm>
        </p:grpSpPr>
        <p:pic>
          <p:nvPicPr>
            <p:cNvPr id="6" name="Graphic 5">
              <a:extLst>
                <a:ext uri="{FF2B5EF4-FFF2-40B4-BE49-F238E27FC236}">
                  <a16:creationId xmlns="" xmlns:a16="http://schemas.microsoft.com/office/drawing/2014/main" id="{BC253EBD-2AB5-4E0F-903B-7A98B0BC8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430630">
              <a:off x="1845994" y="336156"/>
              <a:ext cx="3710104" cy="35177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59CA8A5-C2C3-45C8-B2B6-920660101A6F}"/>
                </a:ext>
              </a:extLst>
            </p:cNvPr>
            <p:cNvSpPr txBox="1"/>
            <p:nvPr/>
          </p:nvSpPr>
          <p:spPr>
            <a:xfrm rot="1989364">
              <a:off x="2499491" y="972335"/>
              <a:ext cx="27430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he-IL" sz="5400" b="1" dirty="0">
                  <a:solidFill>
                    <a:schemeClr val="accent1">
                      <a:lumMod val="75000"/>
                    </a:schemeClr>
                  </a:solidFill>
                </a:rPr>
                <a:t>משימה 1</a:t>
              </a:r>
              <a:endParaRPr lang="x-none" sz="5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39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58D96E-96B9-46FB-ABBC-521C3F36E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30" y="1193414"/>
            <a:ext cx="10894567" cy="56645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E18F901-C016-4255-BB67-3C1EE976A181}"/>
              </a:ext>
            </a:extLst>
          </p:cNvPr>
          <p:cNvSpPr/>
          <p:nvPr/>
        </p:nvSpPr>
        <p:spPr>
          <a:xfrm>
            <a:off x="3276959" y="4738476"/>
            <a:ext cx="5464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he-IL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</a:rPr>
              <a:t>שתפו את הרעיון...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540D40E-78DA-4806-AEDF-8D753E39D8D6}"/>
              </a:ext>
            </a:extLst>
          </p:cNvPr>
          <p:cNvSpPr/>
          <p:nvPr/>
        </p:nvSpPr>
        <p:spPr>
          <a:xfrm>
            <a:off x="3605629" y="4030590"/>
            <a:ext cx="5464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he-IL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</a:rPr>
              <a:t>הפתרון היצירתי שלכם</a:t>
            </a:r>
          </a:p>
        </p:txBody>
      </p:sp>
      <p:pic>
        <p:nvPicPr>
          <p:cNvPr id="7" name="Picture 2" descr="Comic Book Pow Pop Art drawing free image">
            <a:extLst>
              <a:ext uri="{FF2B5EF4-FFF2-40B4-BE49-F238E27FC236}">
                <a16:creationId xmlns="" xmlns:a16="http://schemas.microsoft.com/office/drawing/2014/main" id="{D065F2B8-EEBC-4F5D-8A58-0BD0C8B34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32393">
            <a:off x="7276020" y="5363105"/>
            <a:ext cx="1925396" cy="139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D8F5358-9F72-4A7E-A0C7-99D526029E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219" y="1797648"/>
            <a:ext cx="1677055" cy="20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42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4D583E4-8144-4B9D-B14B-E2AE4713B371}"/>
              </a:ext>
            </a:extLst>
          </p:cNvPr>
          <p:cNvSpPr/>
          <p:nvPr/>
        </p:nvSpPr>
        <p:spPr>
          <a:xfrm>
            <a:off x="0" y="29635"/>
            <a:ext cx="12287508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1CA1977-6306-46F2-BAD8-4FC7D658720F}"/>
              </a:ext>
            </a:extLst>
          </p:cNvPr>
          <p:cNvSpPr/>
          <p:nvPr/>
        </p:nvSpPr>
        <p:spPr>
          <a:xfrm>
            <a:off x="8642397" y="0"/>
            <a:ext cx="3645111" cy="6858000"/>
          </a:xfrm>
          <a:prstGeom prst="rect">
            <a:avLst/>
          </a:prstGeom>
          <a:solidFill>
            <a:srgbClr val="37C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194" name="Picture 2" descr="pop-art-business-woman-tips | emilybinder.com">
            <a:extLst>
              <a:ext uri="{FF2B5EF4-FFF2-40B4-BE49-F238E27FC236}">
                <a16:creationId xmlns="" xmlns:a16="http://schemas.microsoft.com/office/drawing/2014/main" id="{2A19E205-626F-435D-962D-5F0FDDA8C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2397" y="4439798"/>
            <a:ext cx="3627303" cy="241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8A0EED-ECC7-4729-950D-37AB9FE7D4F5}"/>
              </a:ext>
            </a:extLst>
          </p:cNvPr>
          <p:cNvSpPr/>
          <p:nvPr/>
        </p:nvSpPr>
        <p:spPr>
          <a:xfrm>
            <a:off x="6415640" y="-239162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שלב 4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1E9CE50-220B-4F00-8287-D73406B9E4C6}"/>
              </a:ext>
            </a:extLst>
          </p:cNvPr>
          <p:cNvSpPr txBox="1"/>
          <p:nvPr/>
        </p:nvSpPr>
        <p:spPr>
          <a:xfrm>
            <a:off x="5592499" y="348757"/>
            <a:ext cx="2926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המטרה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F72B439-C199-4C50-8551-016A230B2955}"/>
              </a:ext>
            </a:extLst>
          </p:cNvPr>
          <p:cNvSpPr/>
          <p:nvPr/>
        </p:nvSpPr>
        <p:spPr>
          <a:xfrm>
            <a:off x="530215" y="840889"/>
            <a:ext cx="80267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הכנה לשלב </a:t>
            </a:r>
            <a:r>
              <a:rPr kumimoji="0" lang="he-IL" sz="2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ניסויי</a:t>
            </a: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הערכת הפתרון המוצע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וניסיון למציאת הפתרון הטוב ביותר לבעיה</a:t>
            </a:r>
            <a:endParaRPr lang="he-IL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איך זה עובד ? אתם בונים מוצר מינימלי 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MVP</a:t>
            </a:r>
            <a:endParaRPr kumimoji="0" lang="he-IL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E6DD683-1468-4B46-BFF0-3B2E54F5CDF5}"/>
              </a:ext>
            </a:extLst>
          </p:cNvPr>
          <p:cNvGrpSpPr/>
          <p:nvPr/>
        </p:nvGrpSpPr>
        <p:grpSpPr>
          <a:xfrm>
            <a:off x="2771514" y="2550549"/>
            <a:ext cx="4196319" cy="3778498"/>
            <a:chOff x="4640535" y="2544896"/>
            <a:chExt cx="4196319" cy="3778498"/>
          </a:xfrm>
        </p:grpSpPr>
        <p:sp>
          <p:nvSpPr>
            <p:cNvPr id="9" name="מלבן: פינות מעוגלות 1">
              <a:extLst>
                <a:ext uri="{FF2B5EF4-FFF2-40B4-BE49-F238E27FC236}">
                  <a16:creationId xmlns="" xmlns:a16="http://schemas.microsoft.com/office/drawing/2014/main" id="{E1058862-2188-47E5-AA46-27CDC5BFBA57}"/>
                </a:ext>
              </a:extLst>
            </p:cNvPr>
            <p:cNvSpPr/>
            <p:nvPr/>
          </p:nvSpPr>
          <p:spPr>
            <a:xfrm>
              <a:off x="4655216" y="2544896"/>
              <a:ext cx="4166956" cy="3778498"/>
            </a:xfrm>
            <a:prstGeom prst="roundRect">
              <a:avLst>
                <a:gd name="adj" fmla="val 1035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E8377F6-113D-4F9E-A525-8389ADE5127C}"/>
                </a:ext>
              </a:extLst>
            </p:cNvPr>
            <p:cNvSpPr/>
            <p:nvPr/>
          </p:nvSpPr>
          <p:spPr>
            <a:xfrm>
              <a:off x="4640535" y="3031732"/>
              <a:ext cx="419631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rtl="1">
                <a:defRPr/>
              </a:pPr>
              <a:r>
                <a:rPr lang="en-US" sz="4800" b="1" dirty="0">
                  <a:solidFill>
                    <a:srgbClr val="2021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MVP</a:t>
              </a:r>
              <a:endParaRPr lang="he-IL" sz="4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rtl="1">
                <a:defRPr/>
              </a:pPr>
              <a:r>
                <a:rPr lang="he-IL" b="1" dirty="0">
                  <a:solidFill>
                    <a:srgbClr val="2021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מוצר </a:t>
              </a:r>
              <a:r>
                <a:rPr lang="he-IL" b="1" dirty="0" err="1">
                  <a:solidFill>
                    <a:srgbClr val="2021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ישומי</a:t>
              </a:r>
              <a:r>
                <a:rPr lang="he-IL" b="1" dirty="0">
                  <a:solidFill>
                    <a:srgbClr val="2021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מינימלי</a:t>
              </a:r>
              <a:r>
                <a:rPr lang="en-US" dirty="0">
                  <a:solidFill>
                    <a:srgbClr val="2021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>
                  <a:solidFill>
                    <a:srgbClr val="2021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rgbClr val="2021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MINIMAL VIABLE </a:t>
              </a:r>
              <a:r>
                <a:rPr lang="en-US" b="1" dirty="0">
                  <a:solidFill>
                    <a:srgbClr val="2021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</a:t>
              </a:r>
              <a:endParaRPr lang="he-IL" b="1" dirty="0">
                <a:solidFill>
                  <a:srgbClr val="20212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075BDABB-8C65-4FAE-941C-CE28959418BE}"/>
                </a:ext>
              </a:extLst>
            </p:cNvPr>
            <p:cNvSpPr/>
            <p:nvPr/>
          </p:nvSpPr>
          <p:spPr>
            <a:xfrm>
              <a:off x="4926546" y="5059517"/>
              <a:ext cx="3624296" cy="700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r" rtl="1">
                <a:buFont typeface="Wingdings" panose="05000000000000000000" pitchFamily="2" charset="2"/>
                <a:buChar char=""/>
              </a:pPr>
              <a:r>
                <a:rPr lang="he-IL" dirty="0">
                  <a:solidFill>
                    <a:schemeClr val="tx1"/>
                  </a:solidFill>
                </a:rPr>
                <a:t>מוצר שלקוח יכול לראות/לחוש</a:t>
              </a:r>
            </a:p>
            <a:p>
              <a:pPr marL="285750" indent="-285750" algn="r" rtl="1">
                <a:buFont typeface="Wingdings" panose="05000000000000000000" pitchFamily="2" charset="2"/>
                <a:buChar char=""/>
              </a:pPr>
              <a:r>
                <a:rPr lang="he-IL" dirty="0">
                  <a:solidFill>
                    <a:schemeClr val="tx1"/>
                  </a:solidFill>
                </a:rPr>
                <a:t>יכול להמחיש את הערך למשתמשים ראשונים</a:t>
              </a:r>
            </a:p>
            <a:p>
              <a:pPr marL="285750" indent="-285750" algn="r" rtl="1">
                <a:buFont typeface="Wingdings" panose="05000000000000000000" pitchFamily="2" charset="2"/>
                <a:buChar char=""/>
              </a:pPr>
              <a:r>
                <a:rPr lang="he-IL" dirty="0">
                  <a:solidFill>
                    <a:schemeClr val="tx1"/>
                  </a:solidFill>
                </a:rPr>
                <a:t>מינימום השקעה בפיתוח המוצר</a:t>
              </a:r>
              <a:endParaRPr lang="x-none" dirty="0">
                <a:solidFill>
                  <a:schemeClr val="tx1"/>
                </a:solidFill>
              </a:endParaRPr>
            </a:p>
          </p:txBody>
        </p:sp>
      </p:grpSp>
      <p:pic>
        <p:nvPicPr>
          <p:cNvPr id="22" name="Picture 10" descr="Paper Plane Game – Practitioners Agile Guidebook">
            <a:extLst>
              <a:ext uri="{FF2B5EF4-FFF2-40B4-BE49-F238E27FC236}">
                <a16:creationId xmlns="" xmlns:a16="http://schemas.microsoft.com/office/drawing/2014/main" id="{AEA6E98B-EEF8-4849-A520-2D5E82EB4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6599" y="840889"/>
            <a:ext cx="1146616" cy="85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Hexagon 22">
            <a:extLst>
              <a:ext uri="{FF2B5EF4-FFF2-40B4-BE49-F238E27FC236}">
                <a16:creationId xmlns="" xmlns:a16="http://schemas.microsoft.com/office/drawing/2014/main" id="{308D85DA-0054-4D00-A6E0-CAA12DBEFFA8}"/>
              </a:ext>
            </a:extLst>
          </p:cNvPr>
          <p:cNvSpPr/>
          <p:nvPr/>
        </p:nvSpPr>
        <p:spPr>
          <a:xfrm>
            <a:off x="9179908" y="1803823"/>
            <a:ext cx="2588456" cy="2307102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BC340B7-56B6-4855-B365-9716172441B3}"/>
              </a:ext>
            </a:extLst>
          </p:cNvPr>
          <p:cNvSpPr txBox="1"/>
          <p:nvPr/>
        </p:nvSpPr>
        <p:spPr>
          <a:xfrm>
            <a:off x="9661535" y="2616231"/>
            <a:ext cx="165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המחשה</a:t>
            </a:r>
            <a:endParaRPr lang="x-non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1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C90749-CDF6-4F3F-A27A-54E56CF561A1}"/>
              </a:ext>
            </a:extLst>
          </p:cNvPr>
          <p:cNvSpPr txBox="1"/>
          <p:nvPr/>
        </p:nvSpPr>
        <p:spPr>
          <a:xfrm>
            <a:off x="275421" y="1030160"/>
            <a:ext cx="9529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1. בניית מודל מינימלי מחומרים פשוטים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2704D7-5BA3-4F6F-AA7B-5FA0B75F67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124" y="2600732"/>
            <a:ext cx="5874024" cy="33808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32EB97C-2CBD-4D47-9050-E5F3F1279795}"/>
              </a:ext>
            </a:extLst>
          </p:cNvPr>
          <p:cNvSpPr/>
          <p:nvPr/>
        </p:nvSpPr>
        <p:spPr>
          <a:xfrm>
            <a:off x="2617512" y="6136337"/>
            <a:ext cx="6006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https://www.youtube.com/watch?v=k_9Q-KDSb9o&amp;t=32s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C90C610-6C7C-4CF3-8378-D5ED2BB2D57D}"/>
              </a:ext>
            </a:extLst>
          </p:cNvPr>
          <p:cNvGrpSpPr/>
          <p:nvPr/>
        </p:nvGrpSpPr>
        <p:grpSpPr>
          <a:xfrm>
            <a:off x="10111997" y="0"/>
            <a:ext cx="2080003" cy="2994403"/>
            <a:chOff x="9039994" y="3028620"/>
            <a:chExt cx="2080003" cy="2994403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3D982ED4-E5D2-4813-A0AC-1B5C173EB386}"/>
                </a:ext>
              </a:extLst>
            </p:cNvPr>
            <p:cNvSpPr/>
            <p:nvPr/>
          </p:nvSpPr>
          <p:spPr>
            <a:xfrm>
              <a:off x="9039994" y="3028620"/>
              <a:ext cx="2069431" cy="914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MVP</a:t>
              </a:r>
              <a:endPara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מוצר </a:t>
              </a:r>
              <a:r>
                <a:rPr kumimoji="0" lang="he-I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פיזי</a:t>
              </a:r>
              <a:endPara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9" name="Picture 2" descr="Test product #2. Elco S.p.A. - Always close to your needs">
              <a:extLst>
                <a:ext uri="{FF2B5EF4-FFF2-40B4-BE49-F238E27FC236}">
                  <a16:creationId xmlns="" xmlns:a16="http://schemas.microsoft.com/office/drawing/2014/main" id="{738C3DB7-136D-4D9B-A0C1-FC5D9FE6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9994" y="3943020"/>
              <a:ext cx="2080003" cy="208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2266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F409DEE-2A15-4425-AC8B-36FFA0BEDDCF}"/>
              </a:ext>
            </a:extLst>
          </p:cNvPr>
          <p:cNvSpPr/>
          <p:nvPr/>
        </p:nvSpPr>
        <p:spPr>
          <a:xfrm>
            <a:off x="4931247" y="2129552"/>
            <a:ext cx="4955324" cy="36017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C90C610-6C7C-4CF3-8378-D5ED2BB2D57D}"/>
              </a:ext>
            </a:extLst>
          </p:cNvPr>
          <p:cNvGrpSpPr/>
          <p:nvPr/>
        </p:nvGrpSpPr>
        <p:grpSpPr>
          <a:xfrm>
            <a:off x="10111997" y="0"/>
            <a:ext cx="2080003" cy="2994403"/>
            <a:chOff x="9039994" y="3028620"/>
            <a:chExt cx="2080003" cy="2994403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3D982ED4-E5D2-4813-A0AC-1B5C173EB386}"/>
                </a:ext>
              </a:extLst>
            </p:cNvPr>
            <p:cNvSpPr/>
            <p:nvPr/>
          </p:nvSpPr>
          <p:spPr>
            <a:xfrm>
              <a:off x="9039994" y="3028620"/>
              <a:ext cx="2069431" cy="914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MVP</a:t>
              </a:r>
              <a:endPara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מוצר </a:t>
              </a:r>
              <a:r>
                <a:rPr kumimoji="0" lang="he-I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פיזי</a:t>
              </a:r>
              <a:endPara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9" name="Picture 2" descr="Test product #2. Elco S.p.A. - Always close to your needs">
              <a:extLst>
                <a:ext uri="{FF2B5EF4-FFF2-40B4-BE49-F238E27FC236}">
                  <a16:creationId xmlns="" xmlns:a16="http://schemas.microsoft.com/office/drawing/2014/main" id="{738C3DB7-136D-4D9B-A0C1-FC5D9FE6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9994" y="3943020"/>
              <a:ext cx="2080003" cy="208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3D2AE4-BF93-41F5-A60C-A156410FA2C8}"/>
              </a:ext>
            </a:extLst>
          </p:cNvPr>
          <p:cNvSpPr txBox="1"/>
          <p:nvPr/>
        </p:nvSpPr>
        <p:spPr>
          <a:xfrm>
            <a:off x="3088606" y="457200"/>
            <a:ext cx="60147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2. עיצוב מודל תלת-</a:t>
            </a:r>
            <a:r>
              <a:rPr kumimoji="0" lang="he-IL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מימדי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B04FD5B-5494-45B6-B72A-2D5FEE853DB5}"/>
              </a:ext>
            </a:extLst>
          </p:cNvPr>
          <p:cNvSpPr txBox="1"/>
          <p:nvPr/>
        </p:nvSpPr>
        <p:spPr>
          <a:xfrm>
            <a:off x="6091821" y="1760220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תוכנות מקצועיות בתשלום 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pic>
        <p:nvPicPr>
          <p:cNvPr id="12" name="Picture 2" descr="Maya Learning Channel | Autodesk, Maya, Learning channel">
            <a:extLst>
              <a:ext uri="{FF2B5EF4-FFF2-40B4-BE49-F238E27FC236}">
                <a16:creationId xmlns="" xmlns:a16="http://schemas.microsoft.com/office/drawing/2014/main" id="{E18160CA-89BA-4365-BAF8-260CF2593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4146" y="2445332"/>
            <a:ext cx="1601246" cy="1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ow to Learn Cinema 4D for Free">
            <a:extLst>
              <a:ext uri="{FF2B5EF4-FFF2-40B4-BE49-F238E27FC236}">
                <a16:creationId xmlns="" xmlns:a16="http://schemas.microsoft.com/office/drawing/2014/main" id="{56ACE4D2-730E-4926-BED9-102F87A82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79" r="21048"/>
          <a:stretch/>
        </p:blipFill>
        <p:spPr bwMode="auto">
          <a:xfrm>
            <a:off x="5536524" y="2400729"/>
            <a:ext cx="1601246" cy="160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atchway CAD Academy 3D modeling Softwares in Kochi | 3D modeling Courses  Online in Kochi">
            <a:extLst>
              <a:ext uri="{FF2B5EF4-FFF2-40B4-BE49-F238E27FC236}">
                <a16:creationId xmlns="" xmlns:a16="http://schemas.microsoft.com/office/drawing/2014/main" id="{EE06B255-F9BD-4E20-8E26-A4BC1AE1A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9958" y="4250597"/>
            <a:ext cx="1755434" cy="115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Zbrush logo">
            <a:extLst>
              <a:ext uri="{FF2B5EF4-FFF2-40B4-BE49-F238E27FC236}">
                <a16:creationId xmlns="" xmlns:a16="http://schemas.microsoft.com/office/drawing/2014/main" id="{EC56B60A-DE42-4D6F-8499-3DC38B54F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947" y="4273151"/>
            <a:ext cx="1116399" cy="113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642B7BB-A7A1-47A7-9850-603BE304AAE3}"/>
              </a:ext>
            </a:extLst>
          </p:cNvPr>
          <p:cNvSpPr txBox="1"/>
          <p:nvPr/>
        </p:nvSpPr>
        <p:spPr>
          <a:xfrm>
            <a:off x="497975" y="1877509"/>
            <a:ext cx="3826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תוכנות מקצועיות בחינם! 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pic>
        <p:nvPicPr>
          <p:cNvPr id="17" name="Picture 14" descr="Blender 3D computer graphics 3D modeling Rendering Free and open-source  software, operating, 3D Computer Graphics, text png | PNGEgg">
            <a:extLst>
              <a:ext uri="{FF2B5EF4-FFF2-40B4-BE49-F238E27FC236}">
                <a16:creationId xmlns="" xmlns:a16="http://schemas.microsoft.com/office/drawing/2014/main" id="{788D49A2-12A5-4508-90A8-0FA60F0D4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4" t="5882" r="7071" b="7121"/>
          <a:stretch/>
        </p:blipFill>
        <p:spPr bwMode="auto">
          <a:xfrm>
            <a:off x="932292" y="2435227"/>
            <a:ext cx="3166946" cy="313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152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C90749-CDF6-4F3F-A27A-54E56CF561A1}"/>
              </a:ext>
            </a:extLst>
          </p:cNvPr>
          <p:cNvSpPr txBox="1"/>
          <p:nvPr/>
        </p:nvSpPr>
        <p:spPr>
          <a:xfrm>
            <a:off x="2302525" y="253517"/>
            <a:ext cx="76781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e-IL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דוגמא למערכת לפיתוח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MVP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he-IL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של אפליקציות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CBC2B8D-2EA0-44B7-A87D-372A23207C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065" y="2225539"/>
            <a:ext cx="6837060" cy="37133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EC339C-F2CB-4CB0-9DF2-807B23483DF5}"/>
              </a:ext>
            </a:extLst>
          </p:cNvPr>
          <p:cNvSpPr txBox="1"/>
          <p:nvPr/>
        </p:nvSpPr>
        <p:spPr>
          <a:xfrm>
            <a:off x="1289375" y="2739160"/>
            <a:ext cx="23839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לחפש בחנות אפליקציות: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MARVELAPP</a:t>
            </a:r>
            <a:endParaRPr kumimoji="0" lang="he-IL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FE64BC-501D-48CB-AABD-68F293FAC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015" y="3429000"/>
            <a:ext cx="1852705" cy="10272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D684B2-F167-40C3-A813-FC84863B1A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466" y="60769"/>
            <a:ext cx="1398534" cy="19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03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2B9F9BD-424F-4DC2-A53C-5CF4479C1118}"/>
              </a:ext>
            </a:extLst>
          </p:cNvPr>
          <p:cNvGrpSpPr/>
          <p:nvPr/>
        </p:nvGrpSpPr>
        <p:grpSpPr>
          <a:xfrm>
            <a:off x="2888650" y="517826"/>
            <a:ext cx="9231962" cy="6064250"/>
            <a:chOff x="4390191" y="488950"/>
            <a:chExt cx="9231962" cy="6064250"/>
          </a:xfrm>
        </p:grpSpPr>
        <p:pic>
          <p:nvPicPr>
            <p:cNvPr id="3" name="Graphic 2">
              <a:extLst>
                <a:ext uri="{FF2B5EF4-FFF2-40B4-BE49-F238E27FC236}">
                  <a16:creationId xmlns="" xmlns:a16="http://schemas.microsoft.com/office/drawing/2014/main" id="{A9BD49A3-A9D4-4F23-9473-C60C5F1F3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90191" y="488950"/>
              <a:ext cx="7643553" cy="606425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9E15E57-D7B0-4386-816B-F0FDA314B077}"/>
                </a:ext>
              </a:extLst>
            </p:cNvPr>
            <p:cNvSpPr txBox="1"/>
            <p:nvPr/>
          </p:nvSpPr>
          <p:spPr>
            <a:xfrm rot="21417202">
              <a:off x="4591733" y="2732968"/>
              <a:ext cx="68738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4800" b="1" dirty="0"/>
                <a:t>המחשת הפתרון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FBE2C14-E008-472C-B41C-1FBD32F53145}"/>
                </a:ext>
              </a:extLst>
            </p:cNvPr>
            <p:cNvSpPr txBox="1"/>
            <p:nvPr/>
          </p:nvSpPr>
          <p:spPr>
            <a:xfrm>
              <a:off x="11482833" y="4606456"/>
              <a:ext cx="213932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3200" dirty="0">
                  <a:solidFill>
                    <a:schemeClr val="bg1"/>
                  </a:solidFill>
                </a:rPr>
                <a:t>עבודה בקבוצות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66B7801-DCE4-49C9-AAFE-4EB0F9B2F03F}"/>
              </a:ext>
            </a:extLst>
          </p:cNvPr>
          <p:cNvGrpSpPr/>
          <p:nvPr/>
        </p:nvGrpSpPr>
        <p:grpSpPr>
          <a:xfrm>
            <a:off x="-373932" y="517826"/>
            <a:ext cx="3710104" cy="3517728"/>
            <a:chOff x="1845994" y="336156"/>
            <a:chExt cx="3710104" cy="3517728"/>
          </a:xfrm>
        </p:grpSpPr>
        <p:pic>
          <p:nvPicPr>
            <p:cNvPr id="6" name="Graphic 5">
              <a:extLst>
                <a:ext uri="{FF2B5EF4-FFF2-40B4-BE49-F238E27FC236}">
                  <a16:creationId xmlns="" xmlns:a16="http://schemas.microsoft.com/office/drawing/2014/main" id="{BC253EBD-2AB5-4E0F-903B-7A98B0BC8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430630">
              <a:off x="1845994" y="336156"/>
              <a:ext cx="3710104" cy="35177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59CA8A5-C2C3-45C8-B2B6-920660101A6F}"/>
                </a:ext>
              </a:extLst>
            </p:cNvPr>
            <p:cNvSpPr txBox="1"/>
            <p:nvPr/>
          </p:nvSpPr>
          <p:spPr>
            <a:xfrm rot="1989364">
              <a:off x="2499491" y="972335"/>
              <a:ext cx="27430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he-IL" sz="5400" b="1" dirty="0">
                  <a:solidFill>
                    <a:schemeClr val="accent1">
                      <a:lumMod val="75000"/>
                    </a:schemeClr>
                  </a:solidFill>
                </a:rPr>
                <a:t>משימה 2</a:t>
              </a:r>
              <a:endParaRPr lang="x-none" sz="5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182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58D96E-96B9-46FB-ABBC-521C3F36E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30" y="1193414"/>
            <a:ext cx="10894567" cy="56645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E18F901-C016-4255-BB67-3C1EE976A181}"/>
              </a:ext>
            </a:extLst>
          </p:cNvPr>
          <p:cNvSpPr/>
          <p:nvPr/>
        </p:nvSpPr>
        <p:spPr>
          <a:xfrm>
            <a:off x="3276959" y="4738476"/>
            <a:ext cx="5464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he-IL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</a:rPr>
              <a:t>שתפו את הרעיון...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540D40E-78DA-4806-AEDF-8D753E39D8D6}"/>
              </a:ext>
            </a:extLst>
          </p:cNvPr>
          <p:cNvSpPr/>
          <p:nvPr/>
        </p:nvSpPr>
        <p:spPr>
          <a:xfrm>
            <a:off x="3605629" y="4030590"/>
            <a:ext cx="5464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he-IL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</a:rPr>
              <a:t>הפתרון היצירתי שלכם</a:t>
            </a:r>
          </a:p>
        </p:txBody>
      </p:sp>
      <p:pic>
        <p:nvPicPr>
          <p:cNvPr id="7" name="Picture 2" descr="Comic Book Pow Pop Art drawing free image">
            <a:extLst>
              <a:ext uri="{FF2B5EF4-FFF2-40B4-BE49-F238E27FC236}">
                <a16:creationId xmlns="" xmlns:a16="http://schemas.microsoft.com/office/drawing/2014/main" id="{D065F2B8-EEBC-4F5D-8A58-0BD0C8B34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32393">
            <a:off x="7276020" y="5363105"/>
            <a:ext cx="1925396" cy="139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1D4F677-FFB1-476A-8530-137EF8BFD4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106" y="1576375"/>
            <a:ext cx="2001787" cy="247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81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4D583E4-8144-4B9D-B14B-E2AE4713B371}"/>
              </a:ext>
            </a:extLst>
          </p:cNvPr>
          <p:cNvSpPr/>
          <p:nvPr/>
        </p:nvSpPr>
        <p:spPr>
          <a:xfrm>
            <a:off x="0" y="0"/>
            <a:ext cx="12287508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1CA1977-6306-46F2-BAD8-4FC7D658720F}"/>
              </a:ext>
            </a:extLst>
          </p:cNvPr>
          <p:cNvSpPr/>
          <p:nvPr/>
        </p:nvSpPr>
        <p:spPr>
          <a:xfrm>
            <a:off x="8642397" y="0"/>
            <a:ext cx="3645111" cy="6858000"/>
          </a:xfrm>
          <a:prstGeom prst="rect">
            <a:avLst/>
          </a:prstGeom>
          <a:solidFill>
            <a:srgbClr val="37C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194" name="Picture 2" descr="pop-art-business-woman-tips | emilybinder.com">
            <a:extLst>
              <a:ext uri="{FF2B5EF4-FFF2-40B4-BE49-F238E27FC236}">
                <a16:creationId xmlns="" xmlns:a16="http://schemas.microsoft.com/office/drawing/2014/main" id="{2A19E205-626F-435D-962D-5F0FDDA8C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2397" y="4439798"/>
            <a:ext cx="3627303" cy="241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8A0EED-ECC7-4729-950D-37AB9FE7D4F5}"/>
              </a:ext>
            </a:extLst>
          </p:cNvPr>
          <p:cNvSpPr/>
          <p:nvPr/>
        </p:nvSpPr>
        <p:spPr>
          <a:xfrm>
            <a:off x="6415640" y="-239162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שלב 5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65D3756-FEDF-4E37-9E64-07611A15FE87}"/>
              </a:ext>
            </a:extLst>
          </p:cNvPr>
          <p:cNvSpPr txBox="1"/>
          <p:nvPr/>
        </p:nvSpPr>
        <p:spPr>
          <a:xfrm>
            <a:off x="5383587" y="1224064"/>
            <a:ext cx="2926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המטרה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F46634A-FC07-4233-9A6B-14A60B4EA232}"/>
              </a:ext>
            </a:extLst>
          </p:cNvPr>
          <p:cNvSpPr/>
          <p:nvPr/>
        </p:nvSpPr>
        <p:spPr>
          <a:xfrm>
            <a:off x="321303" y="1716196"/>
            <a:ext cx="8026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הערכת הערך בפועל שהפתרון שלנו </a:t>
            </a:r>
            <a:r>
              <a:rPr lang="he-IL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יתן</a:t>
            </a:r>
            <a:r>
              <a:rPr lang="he-I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על ידי הרצת "ניסוי" הבודק את הערך שהלקוחות/משתמשים מקבלים מה-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MVP</a:t>
            </a:r>
            <a:r>
              <a:rPr lang="he-I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ואת המשוב שלהם על ה-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CASE</a:t>
            </a:r>
            <a:r>
              <a:rPr lang="he-I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x-none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10" name="Picture 4" descr="Mobile Testing – TechAlly Software Solution">
            <a:extLst>
              <a:ext uri="{FF2B5EF4-FFF2-40B4-BE49-F238E27FC236}">
                <a16:creationId xmlns="" xmlns:a16="http://schemas.microsoft.com/office/drawing/2014/main" id="{C360C843-D362-459B-9D51-82C14D2C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47430"/>
            <a:ext cx="3737808" cy="32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4F147340-27E9-4AAF-A1C9-A3E4B406AFE0}"/>
              </a:ext>
            </a:extLst>
          </p:cNvPr>
          <p:cNvSpPr/>
          <p:nvPr/>
        </p:nvSpPr>
        <p:spPr>
          <a:xfrm>
            <a:off x="3646583" y="4770304"/>
            <a:ext cx="1112897" cy="738130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8FC9D4-71EC-4555-AC05-0388E72CBD2E}"/>
              </a:ext>
            </a:extLst>
          </p:cNvPr>
          <p:cNvSpPr txBox="1"/>
          <p:nvPr/>
        </p:nvSpPr>
        <p:spPr>
          <a:xfrm>
            <a:off x="4932213" y="4816203"/>
            <a:ext cx="2338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Franklin Gothic Demi" panose="020B0703020102020204" pitchFamily="34" charset="0"/>
              </a:rPr>
              <a:t>Fail Fast</a:t>
            </a:r>
            <a:endParaRPr lang="x-none" sz="3600" dirty="0">
              <a:solidFill>
                <a:srgbClr val="00B05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6" name="Picture 12" descr="Free Balance scale icon | Flaticon">
            <a:extLst>
              <a:ext uri="{FF2B5EF4-FFF2-40B4-BE49-F238E27FC236}">
                <a16:creationId xmlns="" xmlns:a16="http://schemas.microsoft.com/office/drawing/2014/main" id="{7EABEE25-A0E0-4218-B39C-EC3F510B9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2950" y="819533"/>
            <a:ext cx="1099698" cy="109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046D7365-1BDA-4F1F-ADB0-162DA2D7BD0B}"/>
              </a:ext>
            </a:extLst>
          </p:cNvPr>
          <p:cNvSpPr/>
          <p:nvPr/>
        </p:nvSpPr>
        <p:spPr>
          <a:xfrm>
            <a:off x="9241654" y="1762974"/>
            <a:ext cx="2588456" cy="2307102"/>
          </a:xfrm>
          <a:prstGeom prst="hexagon">
            <a:avLst/>
          </a:prstGeom>
          <a:solidFill>
            <a:srgbClr val="C0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D1E5555-D1B3-4E12-ABCD-F973F38CD680}"/>
              </a:ext>
            </a:extLst>
          </p:cNvPr>
          <p:cNvSpPr txBox="1"/>
          <p:nvPr/>
        </p:nvSpPr>
        <p:spPr>
          <a:xfrm>
            <a:off x="9846432" y="2593358"/>
            <a:ext cx="137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בדיקה</a:t>
            </a:r>
            <a:endParaRPr lang="x-non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FE9D1879-7BBA-4EC7-BA71-4010404F7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7A6A6109-84C3-4C45-8F9E-0385AAA95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6818" t="6949" b="9726"/>
          <a:stretch/>
        </p:blipFill>
        <p:spPr>
          <a:xfrm>
            <a:off x="0" y="-1"/>
            <a:ext cx="8674099" cy="68580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F7AA6EB0-946D-4C9D-AB33-DC5C59F7E0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0450" y="275113"/>
            <a:ext cx="7531100" cy="21564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971BFD2-E634-493C-9F6C-61031257606E}"/>
              </a:ext>
            </a:extLst>
          </p:cNvPr>
          <p:cNvSpPr txBox="1"/>
          <p:nvPr/>
        </p:nvSpPr>
        <p:spPr>
          <a:xfrm>
            <a:off x="3555934" y="706991"/>
            <a:ext cx="53783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he-IL" sz="4400" b="1" dirty="0">
                <a:solidFill>
                  <a:schemeClr val="bg1"/>
                </a:solidFill>
              </a:rPr>
              <a:t>מה למדתם היום </a:t>
            </a:r>
          </a:p>
          <a:p>
            <a:pPr algn="ctr" rtl="1"/>
            <a:r>
              <a:rPr lang="he-IL" sz="4400" b="1" dirty="0">
                <a:solidFill>
                  <a:schemeClr val="bg1"/>
                </a:solidFill>
              </a:rPr>
              <a:t>שישמש אתכם בחיים?</a:t>
            </a:r>
            <a:endParaRPr lang="x-none" sz="4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D9C9DFC-1004-42FD-AAFA-FF115925FCC3}"/>
              </a:ext>
            </a:extLst>
          </p:cNvPr>
          <p:cNvSpPr txBox="1"/>
          <p:nvPr/>
        </p:nvSpPr>
        <p:spPr>
          <a:xfrm>
            <a:off x="2622014" y="3093939"/>
            <a:ext cx="9641106" cy="1015663"/>
          </a:xfrm>
          <a:prstGeom prst="rect">
            <a:avLst/>
          </a:prstGeom>
          <a:solidFill>
            <a:srgbClr val="EF4136">
              <a:alpha val="76078"/>
            </a:srgbClr>
          </a:solidFill>
        </p:spPr>
        <p:txBody>
          <a:bodyPr wrap="square" rtlCol="0" anchor="ctr">
            <a:spAutoFit/>
          </a:bodyPr>
          <a:lstStyle/>
          <a:p>
            <a:pPr marL="457200" algn="r" rtl="1"/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01</a:t>
            </a:r>
            <a:endParaRPr lang="he-IL" sz="6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41919F9-B73A-4641-9007-14DBE0C38713}"/>
              </a:ext>
            </a:extLst>
          </p:cNvPr>
          <p:cNvSpPr txBox="1"/>
          <p:nvPr/>
        </p:nvSpPr>
        <p:spPr>
          <a:xfrm>
            <a:off x="8090934" y="3134589"/>
            <a:ext cx="2773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800" b="1" dirty="0">
                <a:solidFill>
                  <a:schemeClr val="bg1"/>
                </a:solidFill>
              </a:rPr>
              <a:t>איך פותרים בעיה באופן יצירתי?</a:t>
            </a:r>
            <a:endParaRPr lang="x-none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B402200-1949-493A-805E-CF46CCF5EF9E}"/>
              </a:ext>
            </a:extLst>
          </p:cNvPr>
          <p:cNvSpPr txBox="1"/>
          <p:nvPr/>
        </p:nvSpPr>
        <p:spPr>
          <a:xfrm>
            <a:off x="2622015" y="3302948"/>
            <a:ext cx="5103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000" dirty="0">
                <a:solidFill>
                  <a:schemeClr val="bg1"/>
                </a:solidFill>
              </a:rPr>
              <a:t>על ידי סיעור מוחות או על ידי שימוש ביצירתיות שיטתית (לדוגמא חיבור שני מוצרים קיימים)</a:t>
            </a:r>
            <a:endParaRPr lang="x-none" sz="20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3C89A5E-9BB3-4EC8-916D-520FAE782E7C}"/>
              </a:ext>
            </a:extLst>
          </p:cNvPr>
          <p:cNvSpPr txBox="1"/>
          <p:nvPr/>
        </p:nvSpPr>
        <p:spPr>
          <a:xfrm>
            <a:off x="2622014" y="4571266"/>
            <a:ext cx="9641106" cy="1015663"/>
          </a:xfrm>
          <a:prstGeom prst="rect">
            <a:avLst/>
          </a:prstGeom>
          <a:solidFill>
            <a:srgbClr val="EF4136">
              <a:alpha val="76078"/>
            </a:srgbClr>
          </a:solidFill>
        </p:spPr>
        <p:txBody>
          <a:bodyPr wrap="square" rtlCol="0" anchor="ctr">
            <a:spAutoFit/>
          </a:bodyPr>
          <a:lstStyle/>
          <a:p>
            <a:pPr marL="457200" algn="r" rtl="1"/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02</a:t>
            </a:r>
            <a:endParaRPr lang="he-IL" sz="6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1FAE98C-C010-4116-B35D-E22FA6E89108}"/>
              </a:ext>
            </a:extLst>
          </p:cNvPr>
          <p:cNvSpPr txBox="1"/>
          <p:nvPr/>
        </p:nvSpPr>
        <p:spPr>
          <a:xfrm>
            <a:off x="8090934" y="4562970"/>
            <a:ext cx="2773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800" b="1" dirty="0">
                <a:solidFill>
                  <a:schemeClr val="bg1"/>
                </a:solidFill>
              </a:rPr>
              <a:t>מה חשיבות של המחשת המוצר?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BE88E97-AA39-4A21-B69A-38B61B4A959B}"/>
              </a:ext>
            </a:extLst>
          </p:cNvPr>
          <p:cNvSpPr txBox="1"/>
          <p:nvPr/>
        </p:nvSpPr>
        <p:spPr>
          <a:xfrm>
            <a:off x="3011014" y="4562970"/>
            <a:ext cx="46909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000" dirty="0">
                <a:solidFill>
                  <a:schemeClr val="bg1"/>
                </a:solidFill>
              </a:rPr>
              <a:t>כשיש רעיון טוב, חשוב לבנות דוגמא של המוצר, כדי לקבל משוב ולבחון אם המוצר אכן </a:t>
            </a:r>
            <a:r>
              <a:rPr lang="he-IL" sz="2000" dirty="0" err="1">
                <a:solidFill>
                  <a:schemeClr val="bg1"/>
                </a:solidFill>
              </a:rPr>
              <a:t>יתן</a:t>
            </a:r>
            <a:r>
              <a:rPr lang="he-IL" sz="2000" dirty="0">
                <a:solidFill>
                  <a:schemeClr val="bg1"/>
                </a:solidFill>
              </a:rPr>
              <a:t> מענה לצורך של המשתמשים</a:t>
            </a:r>
          </a:p>
        </p:txBody>
      </p:sp>
    </p:spTree>
    <p:extLst>
      <p:ext uri="{BB962C8B-B14F-4D97-AF65-F5344CB8AC3E}">
        <p14:creationId xmlns:p14="http://schemas.microsoft.com/office/powerpoint/2010/main" val="2732739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44EB70DE-DB01-4A94-ADAC-F3CDA8AF8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0747" y="1124944"/>
            <a:ext cx="7553551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F2F2F054-21C7-4D2F-AFA6-3EFA4C24B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00466">
            <a:off x="-1060350" y="2361906"/>
            <a:ext cx="4389300" cy="477151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0C33DCB2-B01E-415D-B4DA-7813A1142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590" y="210544"/>
            <a:ext cx="2205567" cy="284999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3849D667-D5D3-43FC-826F-576F54DFA6EE}"/>
              </a:ext>
            </a:extLst>
          </p:cNvPr>
          <p:cNvGrpSpPr/>
          <p:nvPr/>
        </p:nvGrpSpPr>
        <p:grpSpPr>
          <a:xfrm>
            <a:off x="4390191" y="488950"/>
            <a:ext cx="7643553" cy="6064250"/>
            <a:chOff x="4390191" y="488950"/>
            <a:chExt cx="7643553" cy="6064250"/>
          </a:xfrm>
        </p:grpSpPr>
        <p:pic>
          <p:nvPicPr>
            <p:cNvPr id="17" name="Graphic 16">
              <a:extLst>
                <a:ext uri="{FF2B5EF4-FFF2-40B4-BE49-F238E27FC236}">
                  <a16:creationId xmlns="" xmlns:a16="http://schemas.microsoft.com/office/drawing/2014/main" id="{3FFA9426-B978-4839-964B-FB2091D7F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90191" y="488950"/>
              <a:ext cx="7643553" cy="60642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CF658EF9-323F-4ACB-9EBD-4208496FBFA0}"/>
                </a:ext>
              </a:extLst>
            </p:cNvPr>
            <p:cNvSpPr txBox="1"/>
            <p:nvPr/>
          </p:nvSpPr>
          <p:spPr>
            <a:xfrm rot="433920">
              <a:off x="4677326" y="2482246"/>
              <a:ext cx="687387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4800" b="1" dirty="0"/>
                <a:t>חשיבה עיצובית</a:t>
              </a:r>
            </a:p>
            <a:p>
              <a:pPr algn="ctr" rtl="1"/>
              <a:r>
                <a:rPr lang="he-IL" sz="2400" dirty="0"/>
                <a:t>חלק ב – </a:t>
              </a:r>
            </a:p>
            <a:p>
              <a:pPr algn="ctr" rtl="1"/>
              <a:r>
                <a:rPr lang="he-IL" sz="2400" dirty="0"/>
                <a:t>פתרון יצירתי והמחשתו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57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1.48148E-6 L -0.03073 0.09954 " pathEditMode="relative" rAng="0" ptsTypes="AA">
                                      <p:cBhvr>
                                        <p:cTn id="6" dur="18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4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0.04537 C -2.5E-6 0.05347 0.00651 0.05995 0.01446 0.05995 C 0.02383 0.05995 0.02722 0.05254 0.02865 0.04838 L 0.03021 0.04236 C 0.03164 0.03819 0.03516 0.03101 0.04584 0.03101 C 0.05261 0.03101 0.06042 0.03726 0.06042 0.04537 C 0.06042 0.05347 0.05261 0.05995 0.04584 0.05995 C 0.03516 0.05995 0.03164 0.05254 0.03021 0.04838 L 0.02865 0.04236 C 0.02722 0.03819 0.02383 0.03101 0.01446 0.03101 C 0.00651 0.03101 -2.5E-6 0.03726 -2.5E-6 0.04537 Z " pathEditMode="relative" rAng="0" ptsTypes="AAAAAAAAAAA">
                                      <p:cBhvr>
                                        <p:cTn id="8" dur="32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EE063D1-9513-4D78-86A9-D3B0B3635048}"/>
              </a:ext>
            </a:extLst>
          </p:cNvPr>
          <p:cNvSpPr txBox="1"/>
          <p:nvPr/>
        </p:nvSpPr>
        <p:spPr>
          <a:xfrm>
            <a:off x="4143375" y="3429000"/>
            <a:ext cx="3905250" cy="56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1" u="none" strike="noStrike" kern="1200" cap="none" spc="0" normalizeH="0" baseline="0" noProof="0" dirty="0">
                <a:ln>
                  <a:noFill/>
                </a:ln>
                <a:solidFill>
                  <a:srgbClr val="009ED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התכנית ללימודי יזמות וחדשנות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DA3FE0-6A21-4D14-B7D9-C3EFC4BFD3B0}"/>
              </a:ext>
            </a:extLst>
          </p:cNvPr>
          <p:cNvSpPr txBox="1"/>
          <p:nvPr/>
        </p:nvSpPr>
        <p:spPr>
          <a:xfrm>
            <a:off x="4478132" y="5320293"/>
            <a:ext cx="3488635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1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חלק ב' – הגדרת הצורך ופתרון והמחשת הפתרון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C2FD3F-2CEC-49A0-B528-1264E974B699}"/>
              </a:ext>
            </a:extLst>
          </p:cNvPr>
          <p:cNvSpPr txBox="1"/>
          <p:nvPr/>
        </p:nvSpPr>
        <p:spPr>
          <a:xfrm>
            <a:off x="4478133" y="4900545"/>
            <a:ext cx="3488635" cy="461665"/>
          </a:xfrm>
          <a:prstGeom prst="rect">
            <a:avLst/>
          </a:prstGeom>
          <a:solidFill>
            <a:srgbClr val="231F2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חשיבה עיצובית</a:t>
            </a:r>
          </a:p>
        </p:txBody>
      </p:sp>
    </p:spTree>
    <p:extLst>
      <p:ext uri="{BB962C8B-B14F-4D97-AF65-F5344CB8AC3E}">
        <p14:creationId xmlns:p14="http://schemas.microsoft.com/office/powerpoint/2010/main" val="3419948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2588FD-AA5A-40C4-9D7F-84DCACC46A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0AFBA38E-BC8C-4832-9AFF-B7F6FD417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2383" y="240470"/>
            <a:ext cx="9237742" cy="6771678"/>
          </a:xfrm>
          <a:prstGeom prst="rect">
            <a:avLst/>
          </a:prstGeom>
        </p:spPr>
      </p:pic>
      <p:pic>
        <p:nvPicPr>
          <p:cNvPr id="11" name="Picture 10" descr="A person doing a trick on a stage&#10;&#10;Description automatically generated">
            <a:extLst>
              <a:ext uri="{FF2B5EF4-FFF2-40B4-BE49-F238E27FC236}">
                <a16:creationId xmlns="" xmlns:a16="http://schemas.microsoft.com/office/drawing/2014/main" id="{55E7EA2A-B842-4396-95B4-0F36B10CF7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01" y="2483893"/>
            <a:ext cx="4731440" cy="44511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3ACDA0E-113F-4355-B6FE-F623EF3B1A06}"/>
              </a:ext>
            </a:extLst>
          </p:cNvPr>
          <p:cNvSpPr/>
          <p:nvPr/>
        </p:nvSpPr>
        <p:spPr>
          <a:xfrm>
            <a:off x="6498563" y="20218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 sz="5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התכנית להיום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D5CD466-4D4E-47B3-8C14-0BF71FE22E7E}"/>
              </a:ext>
            </a:extLst>
          </p:cNvPr>
          <p:cNvSpPr/>
          <p:nvPr/>
        </p:nvSpPr>
        <p:spPr>
          <a:xfrm rot="1033633">
            <a:off x="4307108" y="2456226"/>
            <a:ext cx="6328291" cy="1945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lvl="0" algn="ctr" rtl="1">
              <a:lnSpc>
                <a:spcPct val="90000"/>
              </a:lnSpc>
              <a:spcAft>
                <a:spcPts val="800"/>
              </a:spcAft>
            </a:pPr>
            <a:r>
              <a:rPr lang="he-IL" sz="3200" b="1" dirty="0">
                <a:latin typeface="Arial" panose="020B0604020202020204" pitchFamily="34" charset="0"/>
                <a:cs typeface="Arial" panose="020B0604020202020204" pitchFamily="34" charset="0"/>
              </a:rPr>
              <a:t>ממשיכים ללמוד את שיטת </a:t>
            </a:r>
          </a:p>
          <a:p>
            <a:pPr marL="57150" lvl="0" algn="ctr" rtl="1">
              <a:lnSpc>
                <a:spcPct val="90000"/>
              </a:lnSpc>
              <a:spcAft>
                <a:spcPts val="800"/>
              </a:spcAft>
            </a:pPr>
            <a:r>
              <a:rPr lang="he-IL" sz="3200" b="1" dirty="0">
                <a:latin typeface="Arial" panose="020B0604020202020204" pitchFamily="34" charset="0"/>
                <a:cs typeface="Arial" panose="020B0604020202020204" pitchFamily="34" charset="0"/>
              </a:rPr>
              <a:t>החשיבה העיצובית</a:t>
            </a:r>
          </a:p>
          <a:p>
            <a:pPr marL="57150" lvl="0" algn="ctr" rtl="1">
              <a:lnSpc>
                <a:spcPct val="90000"/>
              </a:lnSpc>
              <a:spcAft>
                <a:spcPts val="800"/>
              </a:spcAft>
            </a:pPr>
            <a:r>
              <a:rPr lang="he-IL" sz="3200" b="1" dirty="0">
                <a:latin typeface="Arial" panose="020B0604020202020204" pitchFamily="34" charset="0"/>
                <a:cs typeface="Arial" panose="020B0604020202020204" pitchFamily="34" charset="0"/>
              </a:rPr>
              <a:t>כדי לפתח מיזם מצליח!</a:t>
            </a:r>
          </a:p>
        </p:txBody>
      </p:sp>
    </p:spTree>
    <p:extLst>
      <p:ext uri="{BB962C8B-B14F-4D97-AF65-F5344CB8AC3E}">
        <p14:creationId xmlns:p14="http://schemas.microsoft.com/office/powerpoint/2010/main" val="368108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58D96E-96B9-46FB-ABBC-521C3F36E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30" y="1193414"/>
            <a:ext cx="10894567" cy="56645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E18F901-C016-4255-BB67-3C1EE976A181}"/>
              </a:ext>
            </a:extLst>
          </p:cNvPr>
          <p:cNvSpPr/>
          <p:nvPr/>
        </p:nvSpPr>
        <p:spPr>
          <a:xfrm>
            <a:off x="3639238" y="1672516"/>
            <a:ext cx="54643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he-IL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</a:rPr>
              <a:t>רוצים להקים מיזם שיצליח ?</a:t>
            </a:r>
          </a:p>
          <a:p>
            <a:pPr lvl="0" algn="ctr" rtl="1">
              <a:defRPr/>
            </a:pPr>
            <a:r>
              <a:rPr lang="he-IL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</a:rPr>
              <a:t>תפתחו מוצר שנותן ערך משמעותי למשתמשים/לקוחות.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281CA00-381D-430E-9A5E-9CAF09BAE1AC}"/>
              </a:ext>
            </a:extLst>
          </p:cNvPr>
          <p:cNvSpPr/>
          <p:nvPr/>
        </p:nvSpPr>
        <p:spPr>
          <a:xfrm>
            <a:off x="3176529" y="3406807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he-IL" sz="3600" b="1" dirty="0">
                <a:solidFill>
                  <a:schemeClr val="tx2"/>
                </a:solidFill>
              </a:rPr>
              <a:t>חשיבה עיצובית </a:t>
            </a:r>
          </a:p>
          <a:p>
            <a:pPr algn="ctr" rtl="1"/>
            <a:r>
              <a:rPr lang="he-IL" sz="2400" dirty="0"/>
              <a:t>זו שיטה לפיתוח מיזם שיצליח!</a:t>
            </a:r>
            <a:br>
              <a:rPr lang="he-IL" sz="2400" dirty="0"/>
            </a:br>
            <a:r>
              <a:rPr lang="he-IL" sz="2400" dirty="0"/>
              <a:t>השיטה </a:t>
            </a:r>
            <a:r>
              <a:rPr lang="he-IL" sz="2400" b="1" dirty="0"/>
              <a:t>מתמקדת באדם </a:t>
            </a:r>
            <a:r>
              <a:rPr lang="he-IL" sz="2400" dirty="0"/>
              <a:t>ומתארת מכלול פעולות קוגניטיביות וביצועיות במטרה לפתח פתרון חדשני למשתמשי המטרה.</a:t>
            </a:r>
          </a:p>
        </p:txBody>
      </p:sp>
    </p:spTree>
    <p:extLst>
      <p:ext uri="{BB962C8B-B14F-4D97-AF65-F5344CB8AC3E}">
        <p14:creationId xmlns:p14="http://schemas.microsoft.com/office/powerpoint/2010/main" val="3414218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Free Balance scale icon | Flaticon">
            <a:extLst>
              <a:ext uri="{FF2B5EF4-FFF2-40B4-BE49-F238E27FC236}">
                <a16:creationId xmlns="" xmlns:a16="http://schemas.microsoft.com/office/drawing/2014/main" id="{CD9629A2-627E-496A-A90D-E6BAC52DB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7167" y="667531"/>
            <a:ext cx="1099698" cy="109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constructing Empathy in the Digital Age - Impakter">
            <a:extLst>
              <a:ext uri="{FF2B5EF4-FFF2-40B4-BE49-F238E27FC236}">
                <a16:creationId xmlns="" xmlns:a16="http://schemas.microsoft.com/office/drawing/2014/main" id="{C624ACE5-4948-4266-A7BE-8F0FB764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1735" y="2939926"/>
            <a:ext cx="1761500" cy="9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eed Icon #159693 - Free Icons Library">
            <a:extLst>
              <a:ext uri="{FF2B5EF4-FFF2-40B4-BE49-F238E27FC236}">
                <a16:creationId xmlns="" xmlns:a16="http://schemas.microsoft.com/office/drawing/2014/main" id="{5F4F9E30-87CA-4E7F-A75E-6C15765F0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708543" y="1693453"/>
            <a:ext cx="1111274" cy="10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rain, bulb, creative ideas, creativity icon">
            <a:extLst>
              <a:ext uri="{FF2B5EF4-FFF2-40B4-BE49-F238E27FC236}">
                <a16:creationId xmlns="" xmlns:a16="http://schemas.microsoft.com/office/drawing/2014/main" id="{C06871D3-484D-4651-AA82-B0DD0B7C9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8189" y="720627"/>
            <a:ext cx="805061" cy="8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Paper Plane Game – Practitioners Agile Guidebook">
            <a:extLst>
              <a:ext uri="{FF2B5EF4-FFF2-40B4-BE49-F238E27FC236}">
                <a16:creationId xmlns="" xmlns:a16="http://schemas.microsoft.com/office/drawing/2014/main" id="{B79143D9-3EFF-420E-981A-09FE30985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8365" y="1801589"/>
            <a:ext cx="1146616" cy="85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exagon 10">
            <a:extLst>
              <a:ext uri="{FF2B5EF4-FFF2-40B4-BE49-F238E27FC236}">
                <a16:creationId xmlns="" xmlns:a16="http://schemas.microsoft.com/office/drawing/2014/main" id="{1E631548-18F0-4E94-B1BF-EC3687775282}"/>
              </a:ext>
            </a:extLst>
          </p:cNvPr>
          <p:cNvSpPr/>
          <p:nvPr/>
        </p:nvSpPr>
        <p:spPr>
          <a:xfrm>
            <a:off x="9369083" y="3918074"/>
            <a:ext cx="2588456" cy="2307102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Hexagon 11">
            <a:extLst>
              <a:ext uri="{FF2B5EF4-FFF2-40B4-BE49-F238E27FC236}">
                <a16:creationId xmlns="" xmlns:a16="http://schemas.microsoft.com/office/drawing/2014/main" id="{28A0E6F2-859D-450A-A2E5-DCF585B4AEEC}"/>
              </a:ext>
            </a:extLst>
          </p:cNvPr>
          <p:cNvSpPr/>
          <p:nvPr/>
        </p:nvSpPr>
        <p:spPr>
          <a:xfrm>
            <a:off x="7193280" y="2764523"/>
            <a:ext cx="2588456" cy="2307102"/>
          </a:xfrm>
          <a:prstGeom prst="hexagon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5AF7EF40-C9D2-4459-BB86-4DE61A96A651}"/>
              </a:ext>
            </a:extLst>
          </p:cNvPr>
          <p:cNvSpPr/>
          <p:nvPr/>
        </p:nvSpPr>
        <p:spPr>
          <a:xfrm>
            <a:off x="5017477" y="1610972"/>
            <a:ext cx="2588456" cy="2307102"/>
          </a:xfrm>
          <a:prstGeom prst="hexagon">
            <a:avLst/>
          </a:prstGeom>
          <a:solidFill>
            <a:srgbClr val="E2AC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Hexagon 13">
            <a:extLst>
              <a:ext uri="{FF2B5EF4-FFF2-40B4-BE49-F238E27FC236}">
                <a16:creationId xmlns="" xmlns:a16="http://schemas.microsoft.com/office/drawing/2014/main" id="{E1F2D116-9DF2-4C35-9004-DCC9ECF7B714}"/>
              </a:ext>
            </a:extLst>
          </p:cNvPr>
          <p:cNvSpPr/>
          <p:nvPr/>
        </p:nvSpPr>
        <p:spPr>
          <a:xfrm>
            <a:off x="2841674" y="2764523"/>
            <a:ext cx="2588456" cy="2307102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425E3564-CFA6-4E8D-83DE-67D7DCDAB3F6}"/>
              </a:ext>
            </a:extLst>
          </p:cNvPr>
          <p:cNvSpPr/>
          <p:nvPr/>
        </p:nvSpPr>
        <p:spPr>
          <a:xfrm>
            <a:off x="665871" y="1610972"/>
            <a:ext cx="2588456" cy="2307102"/>
          </a:xfrm>
          <a:prstGeom prst="hexagon">
            <a:avLst/>
          </a:prstGeom>
          <a:solidFill>
            <a:srgbClr val="C0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F761309-8995-4280-8FD3-F83646349918}"/>
              </a:ext>
            </a:extLst>
          </p:cNvPr>
          <p:cNvSpPr txBox="1"/>
          <p:nvPr/>
        </p:nvSpPr>
        <p:spPr>
          <a:xfrm>
            <a:off x="9781736" y="4448071"/>
            <a:ext cx="1741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הבנה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</a:rPr>
              <a:t>אמפטית</a:t>
            </a:r>
            <a:endParaRPr lang="x-none" sz="36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F165392-D7BC-4611-890D-DFB6B6498D89}"/>
              </a:ext>
            </a:extLst>
          </p:cNvPr>
          <p:cNvSpPr txBox="1"/>
          <p:nvPr/>
        </p:nvSpPr>
        <p:spPr>
          <a:xfrm>
            <a:off x="7681838" y="3317909"/>
            <a:ext cx="1611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הגדרת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</a:rPr>
              <a:t>הצורך</a:t>
            </a:r>
            <a:endParaRPr lang="x-none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CAFA762-B312-4BD8-B331-AFDFAB5A75C4}"/>
              </a:ext>
            </a:extLst>
          </p:cNvPr>
          <p:cNvSpPr txBox="1"/>
          <p:nvPr/>
        </p:nvSpPr>
        <p:spPr>
          <a:xfrm>
            <a:off x="5624894" y="2164358"/>
            <a:ext cx="13516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פתרון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</a:rPr>
              <a:t>יצירתי</a:t>
            </a:r>
            <a:endParaRPr lang="x-none" sz="36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B3DF79-D27C-425C-BF2F-FFB4491B9DDE}"/>
              </a:ext>
            </a:extLst>
          </p:cNvPr>
          <p:cNvSpPr txBox="1"/>
          <p:nvPr/>
        </p:nvSpPr>
        <p:spPr>
          <a:xfrm>
            <a:off x="3323301" y="3576931"/>
            <a:ext cx="165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המחשה</a:t>
            </a:r>
            <a:endParaRPr lang="x-none" sz="3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37E51B5-2103-4097-8725-F536D954AC7D}"/>
              </a:ext>
            </a:extLst>
          </p:cNvPr>
          <p:cNvSpPr txBox="1"/>
          <p:nvPr/>
        </p:nvSpPr>
        <p:spPr>
          <a:xfrm>
            <a:off x="1270649" y="2441356"/>
            <a:ext cx="137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בדיקה</a:t>
            </a:r>
            <a:endParaRPr lang="x-none" sz="3600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6F80BEA-6B43-4D9B-A979-99F2F86E50BF}"/>
              </a:ext>
            </a:extLst>
          </p:cNvPr>
          <p:cNvSpPr/>
          <p:nvPr/>
        </p:nvSpPr>
        <p:spPr>
          <a:xfrm>
            <a:off x="6703250" y="-17510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 sz="5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חשיבה עיצובית</a:t>
            </a:r>
          </a:p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שלבים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1922B64-6643-4A8C-AE86-18BB9E3DBF44}"/>
              </a:ext>
            </a:extLst>
          </p:cNvPr>
          <p:cNvCxnSpPr>
            <a:cxnSpLocks/>
          </p:cNvCxnSpPr>
          <p:nvPr/>
        </p:nvCxnSpPr>
        <p:spPr>
          <a:xfrm>
            <a:off x="1002535" y="6423281"/>
            <a:ext cx="61729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38FA11E-BE77-449E-8D93-5C73931A63F9}"/>
              </a:ext>
            </a:extLst>
          </p:cNvPr>
          <p:cNvSpPr txBox="1"/>
          <p:nvPr/>
        </p:nvSpPr>
        <p:spPr>
          <a:xfrm>
            <a:off x="3682192" y="639169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היום בסדנה</a:t>
            </a:r>
            <a:endParaRPr lang="x-none" b="1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CCF0CF53-0751-4FD1-86C1-E3C60A965BB2}"/>
              </a:ext>
            </a:extLst>
          </p:cNvPr>
          <p:cNvCxnSpPr>
            <a:cxnSpLocks/>
          </p:cNvCxnSpPr>
          <p:nvPr/>
        </p:nvCxnSpPr>
        <p:spPr>
          <a:xfrm>
            <a:off x="7866043" y="6423281"/>
            <a:ext cx="411670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B32AC27-A183-42AA-814B-75D63DAE4C8E}"/>
              </a:ext>
            </a:extLst>
          </p:cNvPr>
          <p:cNvSpPr txBox="1"/>
          <p:nvPr/>
        </p:nvSpPr>
        <p:spPr>
          <a:xfrm>
            <a:off x="9191173" y="6391696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dirty="0">
                <a:solidFill>
                  <a:schemeClr val="bg1">
                    <a:lumMod val="65000"/>
                  </a:schemeClr>
                </a:solidFill>
              </a:rPr>
              <a:t>בסדנה הקודמת</a:t>
            </a:r>
            <a:endParaRPr lang="x-non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1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="" xmlns:a16="http://schemas.microsoft.com/office/drawing/2014/main" id="{06CBEA0E-6423-4A16-8D72-017694123D3B}"/>
              </a:ext>
            </a:extLst>
          </p:cNvPr>
          <p:cNvSpPr/>
          <p:nvPr/>
        </p:nvSpPr>
        <p:spPr bwMode="auto">
          <a:xfrm>
            <a:off x="5541484" y="902043"/>
            <a:ext cx="6092328" cy="2854411"/>
          </a:xfrm>
          <a:prstGeom prst="wedgeEllipseCallout">
            <a:avLst>
              <a:gd name="adj1" fmla="val -87777"/>
              <a:gd name="adj2" fmla="val 42246"/>
            </a:avLst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e-IL" sz="2800" i="1" dirty="0">
                <a:solidFill>
                  <a:srgbClr val="FF3B82"/>
                </a:solidFill>
              </a:rPr>
              <a:t>לאחר שהבנו את הצורך/הבעיה שאנחנו רוצים לפתור...</a:t>
            </a:r>
          </a:p>
          <a:p>
            <a:pPr algn="ctr"/>
            <a:r>
              <a:rPr lang="he-IL" sz="3600" dirty="0">
                <a:solidFill>
                  <a:srgbClr val="FF3B82"/>
                </a:solidFill>
              </a:rPr>
              <a:t>מה השלב הבא בפיתוח המיזם?</a:t>
            </a:r>
            <a:endParaRPr lang="en-US" sz="3600" dirty="0">
              <a:solidFill>
                <a:srgbClr val="FF3B8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5507433-27BE-4E52-9EE2-D3345EA163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5213"/>
            <a:ext cx="7302318" cy="53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75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0A7D8D5-5A4D-427E-A1A1-46D0E84747D0}"/>
              </a:ext>
            </a:extLst>
          </p:cNvPr>
          <p:cNvSpPr/>
          <p:nvPr/>
        </p:nvSpPr>
        <p:spPr>
          <a:xfrm>
            <a:off x="443483" y="3362862"/>
            <a:ext cx="4811563" cy="2205765"/>
          </a:xfrm>
          <a:prstGeom prst="rect">
            <a:avLst/>
          </a:prstGeom>
          <a:solidFill>
            <a:srgbClr val="F0B80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Callout: Right Arrow 16">
            <a:extLst>
              <a:ext uri="{FF2B5EF4-FFF2-40B4-BE49-F238E27FC236}">
                <a16:creationId xmlns="" xmlns:a16="http://schemas.microsoft.com/office/drawing/2014/main" id="{44EA0C25-A2D1-4732-94E5-F291DBBFCFA2}"/>
              </a:ext>
            </a:extLst>
          </p:cNvPr>
          <p:cNvSpPr/>
          <p:nvPr/>
        </p:nvSpPr>
        <p:spPr>
          <a:xfrm rot="10800000">
            <a:off x="5255046" y="2379642"/>
            <a:ext cx="6674094" cy="3999124"/>
          </a:xfrm>
          <a:prstGeom prst="rightArrowCallout">
            <a:avLst>
              <a:gd name="adj1" fmla="val 27147"/>
              <a:gd name="adj2" fmla="val 25000"/>
              <a:gd name="adj3" fmla="val 8038"/>
              <a:gd name="adj4" fmla="val 90253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1C750F8-DDF8-484F-98FE-4A876F687B48}"/>
              </a:ext>
            </a:extLst>
          </p:cNvPr>
          <p:cNvSpPr/>
          <p:nvPr/>
        </p:nvSpPr>
        <p:spPr>
          <a:xfrm>
            <a:off x="9238799" y="3068894"/>
            <a:ext cx="2509718" cy="3233850"/>
          </a:xfrm>
          <a:prstGeom prst="rect">
            <a:avLst/>
          </a:prstGeom>
          <a:solidFill>
            <a:srgbClr val="0579C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0145BA6-0093-44D3-ACAD-E72C42F5A2F7}"/>
              </a:ext>
            </a:extLst>
          </p:cNvPr>
          <p:cNvSpPr/>
          <p:nvPr/>
        </p:nvSpPr>
        <p:spPr>
          <a:xfrm>
            <a:off x="0" y="242771"/>
            <a:ext cx="11929140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 sz="5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חשיבה עיצובית</a:t>
            </a:r>
          </a:p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</a:rPr>
              <a:t>דוגמא : מיזם לפתרון בעיות היגיינה בקרב ילדים בהודו</a:t>
            </a:r>
          </a:p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B100C88-9934-42EF-B116-30D374F834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902" y="3651873"/>
            <a:ext cx="2262479" cy="15579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91B7D30-FA7C-42BE-BF3E-B0A547C19C24}"/>
              </a:ext>
            </a:extLst>
          </p:cNvPr>
          <p:cNvSpPr txBox="1"/>
          <p:nvPr/>
        </p:nvSpPr>
        <p:spPr>
          <a:xfrm>
            <a:off x="9397902" y="5293205"/>
            <a:ext cx="2262479" cy="9466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he-IL" sz="1600" dirty="0">
                <a:solidFill>
                  <a:schemeClr val="bg1"/>
                </a:solidFill>
              </a:rPr>
              <a:t>ילדים אוכלים עם הידיים אבל לא רגילים להשתמש בסבון</a:t>
            </a:r>
            <a:endParaRPr lang="x-none" sz="16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8F584A-A75A-4450-9FAA-9F57D2E5B326}"/>
              </a:ext>
            </a:extLst>
          </p:cNvPr>
          <p:cNvSpPr/>
          <p:nvPr/>
        </p:nvSpPr>
        <p:spPr>
          <a:xfrm>
            <a:off x="6373072" y="3078815"/>
            <a:ext cx="2509718" cy="3233850"/>
          </a:xfrm>
          <a:prstGeom prst="rect">
            <a:avLst/>
          </a:prstGeom>
          <a:solidFill>
            <a:srgbClr val="79B84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DA7B403-224A-4AB1-8A78-8D9ED89031B0}"/>
              </a:ext>
            </a:extLst>
          </p:cNvPr>
          <p:cNvSpPr txBox="1"/>
          <p:nvPr/>
        </p:nvSpPr>
        <p:spPr>
          <a:xfrm>
            <a:off x="6532175" y="5303126"/>
            <a:ext cx="2262479" cy="9466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he-IL" sz="1600" dirty="0">
                <a:solidFill>
                  <a:schemeClr val="bg1"/>
                </a:solidFill>
              </a:rPr>
              <a:t>פתרון שיגרום לילדים להשתמש בסבון לפני שהם אוכלים</a:t>
            </a:r>
            <a:endParaRPr lang="x-none" sz="1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56CB32C-BAA8-4872-A7A3-604E9A6AF9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175" y="3526001"/>
            <a:ext cx="2262479" cy="16838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3BBF455-1533-4FE4-B0FF-4E636EF0F1CC}"/>
              </a:ext>
            </a:extLst>
          </p:cNvPr>
          <p:cNvSpPr/>
          <p:nvPr/>
        </p:nvSpPr>
        <p:spPr>
          <a:xfrm>
            <a:off x="9389809" y="3124071"/>
            <a:ext cx="2262480" cy="527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/>
              <a:t>הבנה אמפטית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41AF5AB-1A26-4D27-B15B-3C1E879BB478}"/>
              </a:ext>
            </a:extLst>
          </p:cNvPr>
          <p:cNvSpPr/>
          <p:nvPr/>
        </p:nvSpPr>
        <p:spPr>
          <a:xfrm>
            <a:off x="6576242" y="3078815"/>
            <a:ext cx="2262480" cy="527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/>
              <a:t>הגדרת הצורך</a:t>
            </a:r>
            <a:endParaRPr lang="en-US" dirty="0"/>
          </a:p>
        </p:txBody>
      </p:sp>
      <p:pic>
        <p:nvPicPr>
          <p:cNvPr id="11" name="Picture 4" descr="Deconstructing Empathy in the Digital Age - Impakter">
            <a:extLst>
              <a:ext uri="{FF2B5EF4-FFF2-40B4-BE49-F238E27FC236}">
                <a16:creationId xmlns="" xmlns:a16="http://schemas.microsoft.com/office/drawing/2014/main" id="{96C5A547-FF79-431B-83C3-340A88E1C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6661" y="2091559"/>
            <a:ext cx="1761500" cy="9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Need Icon #159693 - Free Icons Library">
            <a:extLst>
              <a:ext uri="{FF2B5EF4-FFF2-40B4-BE49-F238E27FC236}">
                <a16:creationId xmlns="" xmlns:a16="http://schemas.microsoft.com/office/drawing/2014/main" id="{A23E0DF6-51F8-48D8-A362-460FCB3AE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781517" y="2003676"/>
            <a:ext cx="1111274" cy="10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73B596F-7897-4C43-B5AE-5147BCEC3FDC}"/>
              </a:ext>
            </a:extLst>
          </p:cNvPr>
          <p:cNvSpPr/>
          <p:nvPr/>
        </p:nvSpPr>
        <p:spPr>
          <a:xfrm>
            <a:off x="2941900" y="3327957"/>
            <a:ext cx="2262480" cy="527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פתרון יצירתי</a:t>
            </a:r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5" name="Picture 14" descr="Brain, bulb, creative ideas, creativity icon">
            <a:extLst>
              <a:ext uri="{FF2B5EF4-FFF2-40B4-BE49-F238E27FC236}">
                <a16:creationId xmlns="" xmlns:a16="http://schemas.microsoft.com/office/drawing/2014/main" id="{ED02BABD-4C7D-490E-ADB7-0C1E34FE6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1606" y="2522896"/>
            <a:ext cx="805061" cy="8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EEE1031-8188-45EB-B9D4-3D4552DADF57}"/>
              </a:ext>
            </a:extLst>
          </p:cNvPr>
          <p:cNvSpPr/>
          <p:nvPr/>
        </p:nvSpPr>
        <p:spPr>
          <a:xfrm>
            <a:off x="398532" y="3801423"/>
            <a:ext cx="4852467" cy="161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איזה פתרון יכול לפתור את הבעיה של </a:t>
            </a:r>
            <a:r>
              <a:rPr lang="he-IL" sz="24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המתמשים</a:t>
            </a:r>
            <a:r>
              <a:rPr lang="he-IL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בצורה טובה (ערך) ובאופן שונה ממה שעשו עד עכשיו (יצירתי)?</a:t>
            </a:r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7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0145BA6-0093-44D3-ACAD-E72C42F5A2F7}"/>
              </a:ext>
            </a:extLst>
          </p:cNvPr>
          <p:cNvSpPr/>
          <p:nvPr/>
        </p:nvSpPr>
        <p:spPr>
          <a:xfrm>
            <a:off x="0" y="242771"/>
            <a:ext cx="11929140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 sz="5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פתרונות יצירתיים</a:t>
            </a:r>
          </a:p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5" name="Picture 14" descr="Brain, bulb, creative ideas, creativity icon">
            <a:extLst>
              <a:ext uri="{FF2B5EF4-FFF2-40B4-BE49-F238E27FC236}">
                <a16:creationId xmlns="" xmlns:a16="http://schemas.microsoft.com/office/drawing/2014/main" id="{ED02BABD-4C7D-490E-ADB7-0C1E34FE6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4570" y="405483"/>
            <a:ext cx="805061" cy="8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chool Colorful Chalk at Rs 11/box | Chalk Piece, Coloured Chalk, Colored  Chalk, Dust Free Chalk, Non Dust Chalk - Shivam Home Industries, Ahmedabad  | ID: 13988686591">
            <a:extLst>
              <a:ext uri="{FF2B5EF4-FFF2-40B4-BE49-F238E27FC236}">
                <a16:creationId xmlns="" xmlns:a16="http://schemas.microsoft.com/office/drawing/2014/main" id="{7907ED93-EB60-45D4-B279-0EF1D5CAB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942" y="3679597"/>
            <a:ext cx="2300459" cy="230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us Sign 15">
            <a:extLst>
              <a:ext uri="{FF2B5EF4-FFF2-40B4-BE49-F238E27FC236}">
                <a16:creationId xmlns="" xmlns:a16="http://schemas.microsoft.com/office/drawing/2014/main" id="{63F29CA2-1687-436D-A377-5BFCB1184103}"/>
              </a:ext>
            </a:extLst>
          </p:cNvPr>
          <p:cNvSpPr/>
          <p:nvPr/>
        </p:nvSpPr>
        <p:spPr>
          <a:xfrm>
            <a:off x="3227942" y="4302739"/>
            <a:ext cx="1090670" cy="1002535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28" name="Picture 4" descr="Herbal Sky Blue Bath Soap, Pack Size (gram): 100 Gm, Rs 10 /piece | ID:  13275191933">
            <a:extLst>
              <a:ext uri="{FF2B5EF4-FFF2-40B4-BE49-F238E27FC236}">
                <a16:creationId xmlns="" xmlns:a16="http://schemas.microsoft.com/office/drawing/2014/main" id="{2A05AF85-B42D-4DD1-B32B-4F23AB2D3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672" y="3679596"/>
            <a:ext cx="2300460" cy="230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quals 18">
            <a:extLst>
              <a:ext uri="{FF2B5EF4-FFF2-40B4-BE49-F238E27FC236}">
                <a16:creationId xmlns="" xmlns:a16="http://schemas.microsoft.com/office/drawing/2014/main" id="{D4C7E2E8-853A-49CE-BC8A-414F90CB7E87}"/>
              </a:ext>
            </a:extLst>
          </p:cNvPr>
          <p:cNvSpPr/>
          <p:nvPr/>
        </p:nvSpPr>
        <p:spPr>
          <a:xfrm>
            <a:off x="7024056" y="4328558"/>
            <a:ext cx="1404422" cy="1002535"/>
          </a:xfrm>
          <a:prstGeom prst="mathEqua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15EA4EB-57D3-4338-827D-1EB1855470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403" y="3679596"/>
            <a:ext cx="2799991" cy="252306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D95A943-7479-4D80-AD37-543B2BBDADED}"/>
              </a:ext>
            </a:extLst>
          </p:cNvPr>
          <p:cNvSpPr/>
          <p:nvPr/>
        </p:nvSpPr>
        <p:spPr>
          <a:xfrm>
            <a:off x="-32481" y="1194338"/>
            <a:ext cx="11929140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lvl="0" indent="-45720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אפשר לחשוב על כל מיני רעיונות  (סיעור מוחות)</a:t>
            </a:r>
          </a:p>
          <a:p>
            <a:pPr marL="457200" lvl="0" indent="-45720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אפשר לנסות לייצר יצירתיות באופן שיטתי (חשיבה יצירתית שיטתית)</a:t>
            </a:r>
          </a:p>
          <a:p>
            <a:pPr marL="457200" lvl="0" indent="-45720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4C130D1-7DF6-4C7B-9392-949870BE0C38}"/>
              </a:ext>
            </a:extLst>
          </p:cNvPr>
          <p:cNvSpPr/>
          <p:nvPr/>
        </p:nvSpPr>
        <p:spPr>
          <a:xfrm>
            <a:off x="-96455" y="2365078"/>
            <a:ext cx="11929140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 sz="2000" b="1" dirty="0">
                <a:solidFill>
                  <a:srgbClr val="FFC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בדוגמא של היגיינת ידיים לילדים בהודו, חיברו 2 מוצרים קיימים כדי ליצור מוצר חדש יצירתי.</a:t>
            </a:r>
            <a:endParaRPr lang="en-US" sz="1000" b="1" dirty="0">
              <a:solidFill>
                <a:srgbClr val="FFC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3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4D583E4-8144-4B9D-B14B-E2AE4713B371}"/>
              </a:ext>
            </a:extLst>
          </p:cNvPr>
          <p:cNvSpPr/>
          <p:nvPr/>
        </p:nvSpPr>
        <p:spPr>
          <a:xfrm>
            <a:off x="0" y="0"/>
            <a:ext cx="12287508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1CA1977-6306-46F2-BAD8-4FC7D658720F}"/>
              </a:ext>
            </a:extLst>
          </p:cNvPr>
          <p:cNvSpPr/>
          <p:nvPr/>
        </p:nvSpPr>
        <p:spPr>
          <a:xfrm>
            <a:off x="8642397" y="0"/>
            <a:ext cx="3645111" cy="6858000"/>
          </a:xfrm>
          <a:prstGeom prst="rect">
            <a:avLst/>
          </a:prstGeom>
          <a:solidFill>
            <a:srgbClr val="37C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194" name="Picture 2" descr="pop-art-business-woman-tips | emilybinder.com">
            <a:extLst>
              <a:ext uri="{FF2B5EF4-FFF2-40B4-BE49-F238E27FC236}">
                <a16:creationId xmlns="" xmlns:a16="http://schemas.microsoft.com/office/drawing/2014/main" id="{2A19E205-626F-435D-962D-5F0FDDA8C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2397" y="4439798"/>
            <a:ext cx="3627303" cy="241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8A0EED-ECC7-4729-950D-37AB9FE7D4F5}"/>
              </a:ext>
            </a:extLst>
          </p:cNvPr>
          <p:cNvSpPr/>
          <p:nvPr/>
        </p:nvSpPr>
        <p:spPr>
          <a:xfrm>
            <a:off x="6415640" y="-239162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he-IL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שלב 3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A110FCF-41F4-4365-86E2-6B3DCF0EC62E}"/>
              </a:ext>
            </a:extLst>
          </p:cNvPr>
          <p:cNvSpPr txBox="1"/>
          <p:nvPr/>
        </p:nvSpPr>
        <p:spPr>
          <a:xfrm>
            <a:off x="5370114" y="961500"/>
            <a:ext cx="2926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המטרה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D271CA3-1464-454E-AD11-2273BC51B6C3}"/>
              </a:ext>
            </a:extLst>
          </p:cNvPr>
          <p:cNvSpPr/>
          <p:nvPr/>
        </p:nvSpPr>
        <p:spPr>
          <a:xfrm>
            <a:off x="307830" y="1453632"/>
            <a:ext cx="802673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לפתח רעיון יצירתי לפתרון הבעיה שהגדרנו.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איך?</a:t>
            </a:r>
          </a:p>
          <a:p>
            <a:pPr marL="342900" lvl="0" indent="-342900" algn="r" rtl="1">
              <a:buFontTx/>
              <a:buChar char="-"/>
              <a:defRPr/>
            </a:pPr>
            <a:r>
              <a:rPr lang="he-IL" sz="2400" dirty="0">
                <a:solidFill>
                  <a:schemeClr val="bg1"/>
                </a:solidFill>
                <a:latin typeface="Arial" panose="020B0604020202020204" pitchFamily="34" charset="0"/>
              </a:rPr>
              <a:t>מעלים 3-5 רעיונות יצירתיים/מהפכניים לפתרון הבעיה.</a:t>
            </a:r>
          </a:p>
          <a:p>
            <a:pPr marL="342900" indent="-342900" algn="r" rtl="1">
              <a:buFontTx/>
              <a:buChar char="-"/>
              <a:defRPr/>
            </a:pPr>
            <a:r>
              <a:rPr lang="he-IL" sz="2400" dirty="0">
                <a:solidFill>
                  <a:schemeClr val="bg1"/>
                </a:solidFill>
                <a:latin typeface="Arial" panose="020B0604020202020204" pitchFamily="34" charset="0"/>
              </a:rPr>
              <a:t>ניתן לשתף את המשתמש שלנו לקבל משוב על הרעיונות.</a:t>
            </a:r>
          </a:p>
          <a:p>
            <a:pPr marL="342900" indent="-342900" algn="r" rtl="1">
              <a:buFontTx/>
              <a:buChar char="-"/>
              <a:defRPr/>
            </a:pPr>
            <a:endParaRPr lang="he-IL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342900" lvl="0" indent="-342900" algn="r" rtl="1">
              <a:buFontTx/>
              <a:buChar char="-"/>
              <a:defRPr/>
            </a:pPr>
            <a:r>
              <a:rPr lang="he-IL" sz="2400" dirty="0">
                <a:solidFill>
                  <a:schemeClr val="bg1"/>
                </a:solidFill>
                <a:latin typeface="Arial" panose="020B0604020202020204" pitchFamily="34" charset="0"/>
              </a:rPr>
              <a:t>בוחרים את הרעיון ש:</a:t>
            </a:r>
          </a:p>
          <a:p>
            <a:pPr lvl="1" algn="r" rtl="1">
              <a:defRPr/>
            </a:pPr>
            <a:r>
              <a:rPr lang="he-IL" sz="2400" dirty="0">
                <a:solidFill>
                  <a:schemeClr val="bg1"/>
                </a:solidFill>
                <a:latin typeface="Arial" panose="020B0604020202020204" pitchFamily="34" charset="0"/>
              </a:rPr>
              <a:t>1. פתרון שיכול לדעתנו לפתור את הבעיה בצורה טובה</a:t>
            </a:r>
          </a:p>
          <a:p>
            <a:pPr lvl="1" algn="r" rtl="1">
              <a:defRPr/>
            </a:pPr>
            <a:r>
              <a:rPr lang="he-IL" sz="2400" dirty="0">
                <a:solidFill>
                  <a:schemeClr val="bg1"/>
                </a:solidFill>
                <a:latin typeface="Arial" panose="020B0604020202020204" pitchFamily="34" charset="0"/>
              </a:rPr>
              <a:t>2. פתרון שהוא ישים (אפשר לייצר אותו)</a:t>
            </a:r>
          </a:p>
          <a:p>
            <a:pPr lvl="1" algn="r" rtl="1">
              <a:defRPr/>
            </a:pPr>
            <a:r>
              <a:rPr lang="he-IL" sz="2400" dirty="0">
                <a:solidFill>
                  <a:schemeClr val="bg1"/>
                </a:solidFill>
                <a:latin typeface="Arial" panose="020B0604020202020204" pitchFamily="34" charset="0"/>
              </a:rPr>
              <a:t>3. פתרון שהוא שמיש (אפשר להשתמש בו)</a:t>
            </a:r>
          </a:p>
          <a:p>
            <a:pPr marL="342900" lvl="0" indent="-342900" algn="r" rtl="1">
              <a:buFontTx/>
              <a:buChar char="-"/>
              <a:defRPr/>
            </a:pPr>
            <a:endParaRPr lang="he-IL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Picture 22" descr="Brain, bulb, creative ideas, creativity icon">
            <a:extLst>
              <a:ext uri="{FF2B5EF4-FFF2-40B4-BE49-F238E27FC236}">
                <a16:creationId xmlns="" xmlns:a16="http://schemas.microsoft.com/office/drawing/2014/main" id="{44A19367-3DEB-4C2D-935A-C177C4E9F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3887" y="1055064"/>
            <a:ext cx="805061" cy="8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E6309DFE-3FBB-4D4E-A9F1-5F0EEFE1A31B}"/>
              </a:ext>
            </a:extLst>
          </p:cNvPr>
          <p:cNvSpPr/>
          <p:nvPr/>
        </p:nvSpPr>
        <p:spPr>
          <a:xfrm>
            <a:off x="9323175" y="1945409"/>
            <a:ext cx="2588456" cy="2307102"/>
          </a:xfrm>
          <a:prstGeom prst="hexagon">
            <a:avLst/>
          </a:prstGeom>
          <a:solidFill>
            <a:srgbClr val="E2AC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10654D4-90F0-4B9F-B65B-284D7B49F9A3}"/>
              </a:ext>
            </a:extLst>
          </p:cNvPr>
          <p:cNvSpPr txBox="1"/>
          <p:nvPr/>
        </p:nvSpPr>
        <p:spPr>
          <a:xfrm>
            <a:off x="9930592" y="2498795"/>
            <a:ext cx="13516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פתרון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</a:rPr>
              <a:t>יצירתי</a:t>
            </a:r>
            <a:endParaRPr lang="x-non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3A7FADCB088449A78B051DFB5F0EA6" ma:contentTypeVersion="10" ma:contentTypeDescription="Create a new document." ma:contentTypeScope="" ma:versionID="a35fba1ca7472ad0e4246bf0ab2d9662">
  <xsd:schema xmlns:xsd="http://www.w3.org/2001/XMLSchema" xmlns:xs="http://www.w3.org/2001/XMLSchema" xmlns:p="http://schemas.microsoft.com/office/2006/metadata/properties" xmlns:ns2="9ccd0f68-e8bc-4523-921c-eb989cbc0e50" xmlns:ns3="f9ccb9b2-66ac-4faf-b8cc-98c9b6e903cb" targetNamespace="http://schemas.microsoft.com/office/2006/metadata/properties" ma:root="true" ma:fieldsID="e909a980429826ae414e1b0fbd9c7f14" ns2:_="" ns3:_="">
    <xsd:import namespace="9ccd0f68-e8bc-4523-921c-eb989cbc0e50"/>
    <xsd:import namespace="f9ccb9b2-66ac-4faf-b8cc-98c9b6e903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d0f68-e8bc-4523-921c-eb989cbc0e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cb9b2-66ac-4faf-b8cc-98c9b6e903c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E3F0EB-EC04-41A7-9CD5-6D830385FB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d0f68-e8bc-4523-921c-eb989cbc0e50"/>
    <ds:schemaRef ds:uri="f9ccb9b2-66ac-4faf-b8cc-98c9b6e903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CCA8FA-FE07-4451-9A9F-1310AF99F572}">
  <ds:schemaRefs>
    <ds:schemaRef ds:uri="http://purl.org/dc/terms/"/>
    <ds:schemaRef ds:uri="http://schemas.openxmlformats.org/package/2006/metadata/core-properties"/>
    <ds:schemaRef ds:uri="http://purl.org/dc/dcmitype/"/>
    <ds:schemaRef ds:uri="9ccd0f68-e8bc-4523-921c-eb989cbc0e50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f9ccb9b2-66ac-4faf-b8cc-98c9b6e903cb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FFF07F4-4BBA-4583-B3EC-74AABC338E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6455</TotalTime>
  <Words>505</Words>
  <Application>Microsoft Office PowerPoint</Application>
  <PresentationFormat>Widescreen</PresentationFormat>
  <Paragraphs>117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Wingdings</vt:lpstr>
      <vt:lpstr>Franklin Gothic Demi</vt:lpstr>
      <vt:lpstr>Calibri</vt:lpstr>
      <vt:lpstr>Aharoni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Dima Greyl</dc:creator>
  <cp:lastModifiedBy>Michal Giladi</cp:lastModifiedBy>
  <cp:revision>14</cp:revision>
  <dcterms:created xsi:type="dcterms:W3CDTF">2020-10-11T13:15:47Z</dcterms:created>
  <dcterms:modified xsi:type="dcterms:W3CDTF">2022-06-29T11:00:31Z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LastKnownPath">
    <vt:lpwstr>https://betavision.sharepoint.com/sites/BetaMedia/Shared Documents/BetaDimedia/_Customers/ISTEAM/חומרי סדנאות/סדנה4- PITCH/סדנה4א-PITCHV2.pptx</vt:lpwstr>
  </property>
  <property fmtid="{D5CDD505-2E9C-101B-9397-08002B2CF9AE}" pid="3" name="ContentTypeId">
    <vt:lpwstr>0x010100693A7FADCB088449A78B051DFB5F0EA6</vt:lpwstr>
  </property>
</Properties>
</file>