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 id="2147483669" r:id="rId3"/>
  </p:sldMasterIdLst>
  <p:notesMasterIdLst>
    <p:notesMasterId r:id="rId20"/>
  </p:notesMasterIdLst>
  <p:sldIdLst>
    <p:sldId id="256" r:id="rId4"/>
    <p:sldId id="277" r:id="rId5"/>
    <p:sldId id="258" r:id="rId6"/>
    <p:sldId id="278" r:id="rId7"/>
    <p:sldId id="259" r:id="rId8"/>
    <p:sldId id="272" r:id="rId9"/>
    <p:sldId id="276" r:id="rId10"/>
    <p:sldId id="261" r:id="rId11"/>
    <p:sldId id="262" r:id="rId12"/>
    <p:sldId id="263" r:id="rId13"/>
    <p:sldId id="264" r:id="rId14"/>
    <p:sldId id="265" r:id="rId15"/>
    <p:sldId id="269" r:id="rId16"/>
    <p:sldId id="275" r:id="rId17"/>
    <p:sldId id="270" r:id="rId18"/>
    <p:sldId id="279"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Aharoni" panose="02010803020104030203" pitchFamily="2" charset="-79"/>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56"/>
    <p:restoredTop sz="94679"/>
  </p:normalViewPr>
  <p:slideViewPr>
    <p:cSldViewPr snapToGrid="0">
      <p:cViewPr varScale="1">
        <p:scale>
          <a:sx n="69" d="100"/>
          <a:sy n="69" d="100"/>
        </p:scale>
        <p:origin x="70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font" Target="fonts/font1.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7B5A50-44ED-C54B-A7E8-75FC9156C8E8}" type="doc">
      <dgm:prSet loTypeId="urn:microsoft.com/office/officeart/2005/8/layout/chevron1" loCatId="" qsTypeId="urn:microsoft.com/office/officeart/2005/8/quickstyle/simple2" qsCatId="simple" csTypeId="urn:microsoft.com/office/officeart/2005/8/colors/accent1_2" csCatId="accent1" phldr="1"/>
      <dgm:spPr/>
      <dgm:t>
        <a:bodyPr/>
        <a:lstStyle/>
        <a:p>
          <a:pPr rtl="1"/>
          <a:endParaRPr lang="he-IL"/>
        </a:p>
      </dgm:t>
    </dgm:pt>
    <dgm:pt modelId="{4C260377-F14F-2144-AAC5-A268800626F5}">
      <dgm:prSet phldrT="[טקסט]"/>
      <dgm:spPr>
        <a:solidFill>
          <a:srgbClr val="FFC000"/>
        </a:solidFill>
      </dgm:spPr>
      <dgm:t>
        <a:bodyPr/>
        <a:lstStyle/>
        <a:p>
          <a:pPr rtl="1"/>
          <a:r>
            <a:rPr lang="he-IL" dirty="0"/>
            <a:t>פתרון יצירתי</a:t>
          </a:r>
        </a:p>
      </dgm:t>
    </dgm:pt>
    <dgm:pt modelId="{584A38E6-9CA6-9141-B11A-688DCA72FDD1}" type="parTrans" cxnId="{EB313F22-7208-8941-BDFB-53CB1054AF21}">
      <dgm:prSet/>
      <dgm:spPr/>
      <dgm:t>
        <a:bodyPr/>
        <a:lstStyle/>
        <a:p>
          <a:pPr rtl="1"/>
          <a:endParaRPr lang="he-IL"/>
        </a:p>
      </dgm:t>
    </dgm:pt>
    <dgm:pt modelId="{058DBC57-7291-B646-8A15-8B7DB8A0E810}" type="sibTrans" cxnId="{EB313F22-7208-8941-BDFB-53CB1054AF21}">
      <dgm:prSet/>
      <dgm:spPr/>
      <dgm:t>
        <a:bodyPr/>
        <a:lstStyle/>
        <a:p>
          <a:pPr rtl="1"/>
          <a:endParaRPr lang="he-IL"/>
        </a:p>
      </dgm:t>
    </dgm:pt>
    <dgm:pt modelId="{87849A35-6591-CE41-8BFD-7F81DB1C188B}">
      <dgm:prSet phldrT="[טקסט]"/>
      <dgm:spPr>
        <a:solidFill>
          <a:schemeClr val="accent6">
            <a:lumMod val="75000"/>
          </a:schemeClr>
        </a:solidFill>
      </dgm:spPr>
      <dgm:t>
        <a:bodyPr/>
        <a:lstStyle/>
        <a:p>
          <a:pPr rtl="1"/>
          <a:r>
            <a:rPr lang="he-IL" dirty="0"/>
            <a:t>המחשה/אב טיפוס</a:t>
          </a:r>
        </a:p>
      </dgm:t>
    </dgm:pt>
    <dgm:pt modelId="{449FB91E-1EAB-3A47-BF3E-E81CE2E18AF6}" type="parTrans" cxnId="{B9CB89C7-E7EA-9F46-92F0-9728727F810E}">
      <dgm:prSet/>
      <dgm:spPr/>
      <dgm:t>
        <a:bodyPr/>
        <a:lstStyle/>
        <a:p>
          <a:pPr rtl="1"/>
          <a:endParaRPr lang="he-IL"/>
        </a:p>
      </dgm:t>
    </dgm:pt>
    <dgm:pt modelId="{6B14A9E9-E8A5-054F-8904-FF093C6F3348}" type="sibTrans" cxnId="{B9CB89C7-E7EA-9F46-92F0-9728727F810E}">
      <dgm:prSet/>
      <dgm:spPr/>
      <dgm:t>
        <a:bodyPr/>
        <a:lstStyle/>
        <a:p>
          <a:pPr rtl="1"/>
          <a:endParaRPr lang="he-IL"/>
        </a:p>
      </dgm:t>
    </dgm:pt>
    <dgm:pt modelId="{F34299AB-97AB-E64B-A219-303757B964E0}">
      <dgm:prSet phldrT="[טקסט]"/>
      <dgm:spPr>
        <a:solidFill>
          <a:schemeClr val="bg2"/>
        </a:solidFill>
      </dgm:spPr>
      <dgm:t>
        <a:bodyPr/>
        <a:lstStyle/>
        <a:p>
          <a:pPr rtl="1"/>
          <a:r>
            <a:rPr lang="he-IL" dirty="0"/>
            <a:t>בדיקה</a:t>
          </a:r>
        </a:p>
      </dgm:t>
    </dgm:pt>
    <dgm:pt modelId="{E43C0084-411B-1743-B7B3-3F09DBB90720}" type="parTrans" cxnId="{021AE4D9-4748-484F-8530-31A66F4BDACE}">
      <dgm:prSet/>
      <dgm:spPr/>
      <dgm:t>
        <a:bodyPr/>
        <a:lstStyle/>
        <a:p>
          <a:pPr rtl="1"/>
          <a:endParaRPr lang="he-IL"/>
        </a:p>
      </dgm:t>
    </dgm:pt>
    <dgm:pt modelId="{ACF81ECB-5C9A-C347-96D4-170E0D91EEED}" type="sibTrans" cxnId="{021AE4D9-4748-484F-8530-31A66F4BDACE}">
      <dgm:prSet/>
      <dgm:spPr/>
      <dgm:t>
        <a:bodyPr/>
        <a:lstStyle/>
        <a:p>
          <a:pPr rtl="1"/>
          <a:endParaRPr lang="he-IL"/>
        </a:p>
      </dgm:t>
    </dgm:pt>
    <dgm:pt modelId="{6D2C11E3-1576-6A4A-93A7-B5D9702D26C2}">
      <dgm:prSet/>
      <dgm:spPr>
        <a:solidFill>
          <a:schemeClr val="accent2"/>
        </a:solidFill>
      </dgm:spPr>
      <dgm:t>
        <a:bodyPr/>
        <a:lstStyle/>
        <a:p>
          <a:pPr rtl="1"/>
          <a:r>
            <a:rPr lang="he-IL" dirty="0"/>
            <a:t>הגדרת צורך</a:t>
          </a:r>
        </a:p>
      </dgm:t>
    </dgm:pt>
    <dgm:pt modelId="{BB36FD60-D050-4740-BD18-514F5B0159D8}" type="parTrans" cxnId="{908819CE-989F-294A-B445-F68257889EDE}">
      <dgm:prSet/>
      <dgm:spPr/>
      <dgm:t>
        <a:bodyPr/>
        <a:lstStyle/>
        <a:p>
          <a:pPr rtl="1"/>
          <a:endParaRPr lang="he-IL"/>
        </a:p>
      </dgm:t>
    </dgm:pt>
    <dgm:pt modelId="{1B15BC14-6B55-DD48-A5CC-156517F05FF4}" type="sibTrans" cxnId="{908819CE-989F-294A-B445-F68257889EDE}">
      <dgm:prSet/>
      <dgm:spPr/>
      <dgm:t>
        <a:bodyPr/>
        <a:lstStyle/>
        <a:p>
          <a:pPr rtl="1"/>
          <a:endParaRPr lang="he-IL"/>
        </a:p>
      </dgm:t>
    </dgm:pt>
    <dgm:pt modelId="{B5A296A0-F653-C64E-8363-B6438C52AA42}">
      <dgm:prSet/>
      <dgm:spPr>
        <a:solidFill>
          <a:schemeClr val="accent4">
            <a:lumMod val="50000"/>
          </a:schemeClr>
        </a:solidFill>
      </dgm:spPr>
      <dgm:t>
        <a:bodyPr/>
        <a:lstStyle/>
        <a:p>
          <a:pPr rtl="1"/>
          <a:r>
            <a:rPr lang="he-IL" dirty="0"/>
            <a:t>הבנה אמפטית</a:t>
          </a:r>
        </a:p>
      </dgm:t>
    </dgm:pt>
    <dgm:pt modelId="{5C44A3DA-12F0-CE49-B4B8-7E31050A1BF8}" type="parTrans" cxnId="{CD8371BA-30D9-6F48-9B12-FD7AB9523891}">
      <dgm:prSet/>
      <dgm:spPr/>
      <dgm:t>
        <a:bodyPr/>
        <a:lstStyle/>
        <a:p>
          <a:pPr rtl="1"/>
          <a:endParaRPr lang="he-IL"/>
        </a:p>
      </dgm:t>
    </dgm:pt>
    <dgm:pt modelId="{306E2F4F-3239-1043-BA14-4734FAE2FD24}" type="sibTrans" cxnId="{CD8371BA-30D9-6F48-9B12-FD7AB9523891}">
      <dgm:prSet/>
      <dgm:spPr/>
      <dgm:t>
        <a:bodyPr/>
        <a:lstStyle/>
        <a:p>
          <a:pPr rtl="1"/>
          <a:endParaRPr lang="he-IL"/>
        </a:p>
      </dgm:t>
    </dgm:pt>
    <dgm:pt modelId="{58C4B065-B229-0946-B10B-836B31984A5B}" type="pres">
      <dgm:prSet presAssocID="{2B7B5A50-44ED-C54B-A7E8-75FC9156C8E8}" presName="Name0" presStyleCnt="0">
        <dgm:presLayoutVars>
          <dgm:dir val="rev"/>
          <dgm:animLvl val="lvl"/>
          <dgm:resizeHandles val="exact"/>
        </dgm:presLayoutVars>
      </dgm:prSet>
      <dgm:spPr/>
      <dgm:t>
        <a:bodyPr/>
        <a:lstStyle/>
        <a:p>
          <a:pPr rtl="1"/>
          <a:endParaRPr lang="he-IL"/>
        </a:p>
      </dgm:t>
    </dgm:pt>
    <dgm:pt modelId="{98838078-750F-604C-9A9B-32ED527BAF12}" type="pres">
      <dgm:prSet presAssocID="{B5A296A0-F653-C64E-8363-B6438C52AA42}" presName="parTxOnly" presStyleLbl="node1" presStyleIdx="0" presStyleCnt="5">
        <dgm:presLayoutVars>
          <dgm:chMax val="0"/>
          <dgm:chPref val="0"/>
          <dgm:bulletEnabled val="1"/>
        </dgm:presLayoutVars>
      </dgm:prSet>
      <dgm:spPr/>
      <dgm:t>
        <a:bodyPr/>
        <a:lstStyle/>
        <a:p>
          <a:pPr rtl="1"/>
          <a:endParaRPr lang="he-IL"/>
        </a:p>
      </dgm:t>
    </dgm:pt>
    <dgm:pt modelId="{2AB30DCD-86ED-DA4A-9476-5CFC1BC79975}" type="pres">
      <dgm:prSet presAssocID="{306E2F4F-3239-1043-BA14-4734FAE2FD24}" presName="parTxOnlySpace" presStyleCnt="0"/>
      <dgm:spPr/>
    </dgm:pt>
    <dgm:pt modelId="{10072517-3477-944B-83B4-993447F99BCE}" type="pres">
      <dgm:prSet presAssocID="{6D2C11E3-1576-6A4A-93A7-B5D9702D26C2}" presName="parTxOnly" presStyleLbl="node1" presStyleIdx="1" presStyleCnt="5">
        <dgm:presLayoutVars>
          <dgm:chMax val="0"/>
          <dgm:chPref val="0"/>
          <dgm:bulletEnabled val="1"/>
        </dgm:presLayoutVars>
      </dgm:prSet>
      <dgm:spPr/>
      <dgm:t>
        <a:bodyPr/>
        <a:lstStyle/>
        <a:p>
          <a:pPr rtl="1"/>
          <a:endParaRPr lang="he-IL"/>
        </a:p>
      </dgm:t>
    </dgm:pt>
    <dgm:pt modelId="{4849462F-B8F7-004F-80A1-4F9230AE2B3A}" type="pres">
      <dgm:prSet presAssocID="{1B15BC14-6B55-DD48-A5CC-156517F05FF4}" presName="parTxOnlySpace" presStyleCnt="0"/>
      <dgm:spPr/>
    </dgm:pt>
    <dgm:pt modelId="{21CDC9AC-9895-5344-9A9D-74CEB693A7F8}" type="pres">
      <dgm:prSet presAssocID="{4C260377-F14F-2144-AAC5-A268800626F5}" presName="parTxOnly" presStyleLbl="node1" presStyleIdx="2" presStyleCnt="5">
        <dgm:presLayoutVars>
          <dgm:chMax val="0"/>
          <dgm:chPref val="0"/>
          <dgm:bulletEnabled val="1"/>
        </dgm:presLayoutVars>
      </dgm:prSet>
      <dgm:spPr/>
      <dgm:t>
        <a:bodyPr/>
        <a:lstStyle/>
        <a:p>
          <a:pPr rtl="1"/>
          <a:endParaRPr lang="he-IL"/>
        </a:p>
      </dgm:t>
    </dgm:pt>
    <dgm:pt modelId="{1C06DB6D-BDC8-BB4F-835F-91A6ABD3D4F4}" type="pres">
      <dgm:prSet presAssocID="{058DBC57-7291-B646-8A15-8B7DB8A0E810}" presName="parTxOnlySpace" presStyleCnt="0"/>
      <dgm:spPr/>
    </dgm:pt>
    <dgm:pt modelId="{CDF379AE-E09E-7A48-ACF6-08BB66EAD8B2}" type="pres">
      <dgm:prSet presAssocID="{87849A35-6591-CE41-8BFD-7F81DB1C188B}" presName="parTxOnly" presStyleLbl="node1" presStyleIdx="3" presStyleCnt="5">
        <dgm:presLayoutVars>
          <dgm:chMax val="0"/>
          <dgm:chPref val="0"/>
          <dgm:bulletEnabled val="1"/>
        </dgm:presLayoutVars>
      </dgm:prSet>
      <dgm:spPr/>
      <dgm:t>
        <a:bodyPr/>
        <a:lstStyle/>
        <a:p>
          <a:pPr rtl="1"/>
          <a:endParaRPr lang="he-IL"/>
        </a:p>
      </dgm:t>
    </dgm:pt>
    <dgm:pt modelId="{04980613-F890-D64C-9E4C-38983746C1D4}" type="pres">
      <dgm:prSet presAssocID="{6B14A9E9-E8A5-054F-8904-FF093C6F3348}" presName="parTxOnlySpace" presStyleCnt="0"/>
      <dgm:spPr/>
    </dgm:pt>
    <dgm:pt modelId="{4A4AC249-3BA2-B842-B110-E2EAAD297256}" type="pres">
      <dgm:prSet presAssocID="{F34299AB-97AB-E64B-A219-303757B964E0}" presName="parTxOnly" presStyleLbl="node1" presStyleIdx="4" presStyleCnt="5">
        <dgm:presLayoutVars>
          <dgm:chMax val="0"/>
          <dgm:chPref val="0"/>
          <dgm:bulletEnabled val="1"/>
        </dgm:presLayoutVars>
      </dgm:prSet>
      <dgm:spPr/>
      <dgm:t>
        <a:bodyPr/>
        <a:lstStyle/>
        <a:p>
          <a:pPr rtl="1"/>
          <a:endParaRPr lang="he-IL"/>
        </a:p>
      </dgm:t>
    </dgm:pt>
  </dgm:ptLst>
  <dgm:cxnLst>
    <dgm:cxn modelId="{5A1B7F33-6101-B24A-8C91-FC515D8AB10D}" type="presOf" srcId="{87849A35-6591-CE41-8BFD-7F81DB1C188B}" destId="{CDF379AE-E09E-7A48-ACF6-08BB66EAD8B2}" srcOrd="0" destOrd="0" presId="urn:microsoft.com/office/officeart/2005/8/layout/chevron1"/>
    <dgm:cxn modelId="{19C19990-6750-E44A-991D-93496BF6269E}" type="presOf" srcId="{2B7B5A50-44ED-C54B-A7E8-75FC9156C8E8}" destId="{58C4B065-B229-0946-B10B-836B31984A5B}" srcOrd="0" destOrd="0" presId="urn:microsoft.com/office/officeart/2005/8/layout/chevron1"/>
    <dgm:cxn modelId="{CD8371BA-30D9-6F48-9B12-FD7AB9523891}" srcId="{2B7B5A50-44ED-C54B-A7E8-75FC9156C8E8}" destId="{B5A296A0-F653-C64E-8363-B6438C52AA42}" srcOrd="0" destOrd="0" parTransId="{5C44A3DA-12F0-CE49-B4B8-7E31050A1BF8}" sibTransId="{306E2F4F-3239-1043-BA14-4734FAE2FD24}"/>
    <dgm:cxn modelId="{99FE59ED-506E-6D4B-A6AC-14C94C3DEF36}" type="presOf" srcId="{B5A296A0-F653-C64E-8363-B6438C52AA42}" destId="{98838078-750F-604C-9A9B-32ED527BAF12}" srcOrd="0" destOrd="0" presId="urn:microsoft.com/office/officeart/2005/8/layout/chevron1"/>
    <dgm:cxn modelId="{908819CE-989F-294A-B445-F68257889EDE}" srcId="{2B7B5A50-44ED-C54B-A7E8-75FC9156C8E8}" destId="{6D2C11E3-1576-6A4A-93A7-B5D9702D26C2}" srcOrd="1" destOrd="0" parTransId="{BB36FD60-D050-4740-BD18-514F5B0159D8}" sibTransId="{1B15BC14-6B55-DD48-A5CC-156517F05FF4}"/>
    <dgm:cxn modelId="{EB313F22-7208-8941-BDFB-53CB1054AF21}" srcId="{2B7B5A50-44ED-C54B-A7E8-75FC9156C8E8}" destId="{4C260377-F14F-2144-AAC5-A268800626F5}" srcOrd="2" destOrd="0" parTransId="{584A38E6-9CA6-9141-B11A-688DCA72FDD1}" sibTransId="{058DBC57-7291-B646-8A15-8B7DB8A0E810}"/>
    <dgm:cxn modelId="{B76F2E13-FDB6-F44E-AA96-DADBA1288C02}" type="presOf" srcId="{F34299AB-97AB-E64B-A219-303757B964E0}" destId="{4A4AC249-3BA2-B842-B110-E2EAAD297256}" srcOrd="0" destOrd="0" presId="urn:microsoft.com/office/officeart/2005/8/layout/chevron1"/>
    <dgm:cxn modelId="{D4A70EE6-F542-6646-A3E3-128114F3C7A0}" type="presOf" srcId="{4C260377-F14F-2144-AAC5-A268800626F5}" destId="{21CDC9AC-9895-5344-9A9D-74CEB693A7F8}" srcOrd="0" destOrd="0" presId="urn:microsoft.com/office/officeart/2005/8/layout/chevron1"/>
    <dgm:cxn modelId="{B9CB89C7-E7EA-9F46-92F0-9728727F810E}" srcId="{2B7B5A50-44ED-C54B-A7E8-75FC9156C8E8}" destId="{87849A35-6591-CE41-8BFD-7F81DB1C188B}" srcOrd="3" destOrd="0" parTransId="{449FB91E-1EAB-3A47-BF3E-E81CE2E18AF6}" sibTransId="{6B14A9E9-E8A5-054F-8904-FF093C6F3348}"/>
    <dgm:cxn modelId="{021AE4D9-4748-484F-8530-31A66F4BDACE}" srcId="{2B7B5A50-44ED-C54B-A7E8-75FC9156C8E8}" destId="{F34299AB-97AB-E64B-A219-303757B964E0}" srcOrd="4" destOrd="0" parTransId="{E43C0084-411B-1743-B7B3-3F09DBB90720}" sibTransId="{ACF81ECB-5C9A-C347-96D4-170E0D91EEED}"/>
    <dgm:cxn modelId="{A208A3BB-C324-2F41-B9C4-36251115D726}" type="presOf" srcId="{6D2C11E3-1576-6A4A-93A7-B5D9702D26C2}" destId="{10072517-3477-944B-83B4-993447F99BCE}" srcOrd="0" destOrd="0" presId="urn:microsoft.com/office/officeart/2005/8/layout/chevron1"/>
    <dgm:cxn modelId="{03DBE6C3-7A72-6941-B257-36AA36C14421}" type="presParOf" srcId="{58C4B065-B229-0946-B10B-836B31984A5B}" destId="{98838078-750F-604C-9A9B-32ED527BAF12}" srcOrd="0" destOrd="0" presId="urn:microsoft.com/office/officeart/2005/8/layout/chevron1"/>
    <dgm:cxn modelId="{87888C07-990C-3848-ABC1-5EA2F4B3022B}" type="presParOf" srcId="{58C4B065-B229-0946-B10B-836B31984A5B}" destId="{2AB30DCD-86ED-DA4A-9476-5CFC1BC79975}" srcOrd="1" destOrd="0" presId="urn:microsoft.com/office/officeart/2005/8/layout/chevron1"/>
    <dgm:cxn modelId="{BC66A732-B85C-9D4A-9B1D-AEDBF2A7D606}" type="presParOf" srcId="{58C4B065-B229-0946-B10B-836B31984A5B}" destId="{10072517-3477-944B-83B4-993447F99BCE}" srcOrd="2" destOrd="0" presId="urn:microsoft.com/office/officeart/2005/8/layout/chevron1"/>
    <dgm:cxn modelId="{1DFAD7A2-2329-5A40-B01A-EFEB8EA19FED}" type="presParOf" srcId="{58C4B065-B229-0946-B10B-836B31984A5B}" destId="{4849462F-B8F7-004F-80A1-4F9230AE2B3A}" srcOrd="3" destOrd="0" presId="urn:microsoft.com/office/officeart/2005/8/layout/chevron1"/>
    <dgm:cxn modelId="{4A90EE06-A31F-8F46-A164-C4C79D0281FF}" type="presParOf" srcId="{58C4B065-B229-0946-B10B-836B31984A5B}" destId="{21CDC9AC-9895-5344-9A9D-74CEB693A7F8}" srcOrd="4" destOrd="0" presId="urn:microsoft.com/office/officeart/2005/8/layout/chevron1"/>
    <dgm:cxn modelId="{9518F838-5A06-FA46-B94A-573334D76F78}" type="presParOf" srcId="{58C4B065-B229-0946-B10B-836B31984A5B}" destId="{1C06DB6D-BDC8-BB4F-835F-91A6ABD3D4F4}" srcOrd="5" destOrd="0" presId="urn:microsoft.com/office/officeart/2005/8/layout/chevron1"/>
    <dgm:cxn modelId="{A14296E4-055F-A24C-A6EB-D6599EB1B2F6}" type="presParOf" srcId="{58C4B065-B229-0946-B10B-836B31984A5B}" destId="{CDF379AE-E09E-7A48-ACF6-08BB66EAD8B2}" srcOrd="6" destOrd="0" presId="urn:microsoft.com/office/officeart/2005/8/layout/chevron1"/>
    <dgm:cxn modelId="{5FDA7478-5B5C-B54B-9D8D-05230073E290}" type="presParOf" srcId="{58C4B065-B229-0946-B10B-836B31984A5B}" destId="{04980613-F890-D64C-9E4C-38983746C1D4}" srcOrd="7" destOrd="0" presId="urn:microsoft.com/office/officeart/2005/8/layout/chevron1"/>
    <dgm:cxn modelId="{B7CB6AB4-4734-4F42-9969-C144F5F39202}" type="presParOf" srcId="{58C4B065-B229-0946-B10B-836B31984A5B}" destId="{4A4AC249-3BA2-B842-B110-E2EAAD297256}" srcOrd="8"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38078-750F-604C-9A9B-32ED527BAF12}">
      <dsp:nvSpPr>
        <dsp:cNvPr id="0" name=""/>
        <dsp:cNvSpPr/>
      </dsp:nvSpPr>
      <dsp:spPr>
        <a:xfrm rot="10800000">
          <a:off x="7129901" y="2567874"/>
          <a:ext cx="1979910" cy="791964"/>
        </a:xfrm>
        <a:prstGeom prst="chevron">
          <a:avLst/>
        </a:prstGeom>
        <a:solidFill>
          <a:schemeClr val="accent4">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337" tIns="25337" rIns="76010" bIns="25337" numCol="1" spcCol="1270" anchor="ctr" anchorCtr="0">
          <a:noAutofit/>
        </a:bodyPr>
        <a:lstStyle/>
        <a:p>
          <a:pPr lvl="0" algn="ctr" defTabSz="844550" rtl="1">
            <a:lnSpc>
              <a:spcPct val="90000"/>
            </a:lnSpc>
            <a:spcBef>
              <a:spcPct val="0"/>
            </a:spcBef>
            <a:spcAft>
              <a:spcPct val="35000"/>
            </a:spcAft>
          </a:pPr>
          <a:r>
            <a:rPr lang="he-IL" sz="1900" kern="1200" dirty="0"/>
            <a:t>הבנה אמפטית</a:t>
          </a:r>
        </a:p>
      </dsp:txBody>
      <dsp:txXfrm rot="10800000">
        <a:off x="7525883" y="2567874"/>
        <a:ext cx="1187946" cy="791964"/>
      </dsp:txXfrm>
    </dsp:sp>
    <dsp:sp modelId="{10072517-3477-944B-83B4-993447F99BCE}">
      <dsp:nvSpPr>
        <dsp:cNvPr id="0" name=""/>
        <dsp:cNvSpPr/>
      </dsp:nvSpPr>
      <dsp:spPr>
        <a:xfrm rot="10800000">
          <a:off x="5347982" y="2567874"/>
          <a:ext cx="1979910" cy="791964"/>
        </a:xfrm>
        <a:prstGeom prst="chevron">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337" tIns="25337" rIns="76010" bIns="25337" numCol="1" spcCol="1270" anchor="ctr" anchorCtr="0">
          <a:noAutofit/>
        </a:bodyPr>
        <a:lstStyle/>
        <a:p>
          <a:pPr lvl="0" algn="ctr" defTabSz="844550" rtl="1">
            <a:lnSpc>
              <a:spcPct val="90000"/>
            </a:lnSpc>
            <a:spcBef>
              <a:spcPct val="0"/>
            </a:spcBef>
            <a:spcAft>
              <a:spcPct val="35000"/>
            </a:spcAft>
          </a:pPr>
          <a:r>
            <a:rPr lang="he-IL" sz="1900" kern="1200" dirty="0"/>
            <a:t>הגדרת צורך</a:t>
          </a:r>
        </a:p>
      </dsp:txBody>
      <dsp:txXfrm rot="10800000">
        <a:off x="5743964" y="2567874"/>
        <a:ext cx="1187946" cy="791964"/>
      </dsp:txXfrm>
    </dsp:sp>
    <dsp:sp modelId="{21CDC9AC-9895-5344-9A9D-74CEB693A7F8}">
      <dsp:nvSpPr>
        <dsp:cNvPr id="0" name=""/>
        <dsp:cNvSpPr/>
      </dsp:nvSpPr>
      <dsp:spPr>
        <a:xfrm rot="10800000">
          <a:off x="3566062" y="2567874"/>
          <a:ext cx="1979910" cy="791964"/>
        </a:xfrm>
        <a:prstGeom prst="chevron">
          <a:avLst/>
        </a:prstGeom>
        <a:solidFill>
          <a:srgbClr val="FFC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337" tIns="25337" rIns="76010" bIns="25337" numCol="1" spcCol="1270" anchor="ctr" anchorCtr="0">
          <a:noAutofit/>
        </a:bodyPr>
        <a:lstStyle/>
        <a:p>
          <a:pPr lvl="0" algn="ctr" defTabSz="844550" rtl="1">
            <a:lnSpc>
              <a:spcPct val="90000"/>
            </a:lnSpc>
            <a:spcBef>
              <a:spcPct val="0"/>
            </a:spcBef>
            <a:spcAft>
              <a:spcPct val="35000"/>
            </a:spcAft>
          </a:pPr>
          <a:r>
            <a:rPr lang="he-IL" sz="1900" kern="1200" dirty="0"/>
            <a:t>פתרון יצירתי</a:t>
          </a:r>
        </a:p>
      </dsp:txBody>
      <dsp:txXfrm rot="10800000">
        <a:off x="3962044" y="2567874"/>
        <a:ext cx="1187946" cy="791964"/>
      </dsp:txXfrm>
    </dsp:sp>
    <dsp:sp modelId="{CDF379AE-E09E-7A48-ACF6-08BB66EAD8B2}">
      <dsp:nvSpPr>
        <dsp:cNvPr id="0" name=""/>
        <dsp:cNvSpPr/>
      </dsp:nvSpPr>
      <dsp:spPr>
        <a:xfrm rot="10800000">
          <a:off x="1784143" y="2567874"/>
          <a:ext cx="1979910" cy="791964"/>
        </a:xfrm>
        <a:prstGeom prst="chevron">
          <a:avLst/>
        </a:prstGeom>
        <a:solidFill>
          <a:schemeClr val="accent6">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337" tIns="25337" rIns="76010" bIns="25337" numCol="1" spcCol="1270" anchor="ctr" anchorCtr="0">
          <a:noAutofit/>
        </a:bodyPr>
        <a:lstStyle/>
        <a:p>
          <a:pPr lvl="0" algn="ctr" defTabSz="844550" rtl="1">
            <a:lnSpc>
              <a:spcPct val="90000"/>
            </a:lnSpc>
            <a:spcBef>
              <a:spcPct val="0"/>
            </a:spcBef>
            <a:spcAft>
              <a:spcPct val="35000"/>
            </a:spcAft>
          </a:pPr>
          <a:r>
            <a:rPr lang="he-IL" sz="1900" kern="1200" dirty="0"/>
            <a:t>המחשה/אב טיפוס</a:t>
          </a:r>
        </a:p>
      </dsp:txBody>
      <dsp:txXfrm rot="10800000">
        <a:off x="2180125" y="2567874"/>
        <a:ext cx="1187946" cy="791964"/>
      </dsp:txXfrm>
    </dsp:sp>
    <dsp:sp modelId="{4A4AC249-3BA2-B842-B110-E2EAAD297256}">
      <dsp:nvSpPr>
        <dsp:cNvPr id="0" name=""/>
        <dsp:cNvSpPr/>
      </dsp:nvSpPr>
      <dsp:spPr>
        <a:xfrm rot="10800000">
          <a:off x="2224" y="2567874"/>
          <a:ext cx="1979910" cy="791964"/>
        </a:xfrm>
        <a:prstGeom prst="chevron">
          <a:avLst/>
        </a:prstGeom>
        <a:solidFill>
          <a:schemeClr val="bg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337" tIns="25337" rIns="76010" bIns="25337" numCol="1" spcCol="1270" anchor="ctr" anchorCtr="0">
          <a:noAutofit/>
        </a:bodyPr>
        <a:lstStyle/>
        <a:p>
          <a:pPr lvl="0" algn="ctr" defTabSz="844550" rtl="1">
            <a:lnSpc>
              <a:spcPct val="90000"/>
            </a:lnSpc>
            <a:spcBef>
              <a:spcPct val="0"/>
            </a:spcBef>
            <a:spcAft>
              <a:spcPct val="35000"/>
            </a:spcAft>
          </a:pPr>
          <a:r>
            <a:rPr lang="he-IL" sz="1900" kern="1200" dirty="0"/>
            <a:t>בדיקה</a:t>
          </a:r>
        </a:p>
      </dsp:txBody>
      <dsp:txXfrm rot="10800000">
        <a:off x="398206" y="2567874"/>
        <a:ext cx="1187946" cy="79196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None/>
            </a:pPr>
            <a:r>
              <a:rPr lang="iw-IL"/>
              <a:t>המצב לפני או אחרי החדשנות </a:t>
            </a:r>
            <a:endParaRPr/>
          </a:p>
          <a:p>
            <a:pPr marL="0" lvl="0" indent="0" algn="r" rtl="1">
              <a:spcBef>
                <a:spcPts val="0"/>
              </a:spcBef>
              <a:spcAft>
                <a:spcPts val="0"/>
              </a:spcAft>
              <a:buNone/>
            </a:pPr>
            <a:r>
              <a:rPr lang="iw-IL"/>
              <a:t>הדרך למדוד ערך קשורה לאיך שהגדרנו חדשנות </a:t>
            </a:r>
            <a:endParaRPr/>
          </a:p>
          <a:p>
            <a:pPr marL="0" lvl="0" indent="0" algn="r" rtl="1">
              <a:spcBef>
                <a:spcPts val="0"/>
              </a:spcBef>
              <a:spcAft>
                <a:spcPts val="0"/>
              </a:spcAft>
              <a:buNone/>
            </a:pPr>
            <a:r>
              <a:rPr lang="iw-IL"/>
              <a:t>נזכיר שחדשנות היא הובלה של שינוי שיש לו אימפקט, שינוי חיובי עבור המשתמש </a:t>
            </a:r>
            <a:endParaRPr/>
          </a:p>
        </p:txBody>
      </p:sp>
      <p:sp>
        <p:nvSpPr>
          <p:cNvPr id="144" name="Google Shape;14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כשאני מספר על ההמצאה שלי והחדשנות שלי המטרות שלנו הן </a:t>
            </a:r>
            <a:endParaRPr/>
          </a:p>
          <a:p>
            <a:pPr marL="0" lvl="0" indent="0" algn="r" rtl="1">
              <a:spcBef>
                <a:spcPts val="0"/>
              </a:spcBef>
              <a:spcAft>
                <a:spcPts val="0"/>
              </a:spcAft>
              <a:buNone/>
            </a:pPr>
            <a:r>
              <a:rPr lang="iw-IL"/>
              <a:t>להסביר לקהל על הרעיון שלנו, להלהיב אותם לגביו ולגרום להם להבין מה הערך שהוא נותן (למה שווה להם להשקיע בזה).</a:t>
            </a:r>
            <a:endParaRPr/>
          </a:p>
          <a:p>
            <a:pPr marL="0" lvl="0" indent="0" algn="r" rtl="1">
              <a:spcBef>
                <a:spcPts val="0"/>
              </a:spcBef>
              <a:spcAft>
                <a:spcPts val="0"/>
              </a:spcAft>
              <a:buNone/>
            </a:pPr>
            <a:r>
              <a:rPr lang="iw-IL"/>
              <a:t>אנחנו רואים הרבה סטארטאפים שיש להם רעיון יפה משהו נחמד אבל הוא לא באמת צורך כואב ובוער וזה מסביר מדוע לא מעט מהם לא שורדים אחרי כמה שנים של פעילות. </a:t>
            </a:r>
            <a:endParaRPr/>
          </a:p>
          <a:p>
            <a:pPr marL="0" lvl="0" indent="0" algn="r" rtl="1">
              <a:spcBef>
                <a:spcPts val="0"/>
              </a:spcBef>
              <a:spcAft>
                <a:spcPts val="0"/>
              </a:spcAft>
              <a:buNone/>
            </a:pPr>
            <a:r>
              <a:rPr lang="iw-IL"/>
              <a:t>החברות האלה לא מצליחות להתרומם בשלב המכירות ובשלב הצמיחה.</a:t>
            </a:r>
            <a:endParaRPr/>
          </a:p>
          <a:p>
            <a:pPr marL="0" lvl="0" indent="0" algn="r" rtl="1">
              <a:spcBef>
                <a:spcPts val="0"/>
              </a:spcBef>
              <a:spcAft>
                <a:spcPts val="0"/>
              </a:spcAft>
              <a:buNone/>
            </a:pPr>
            <a:r>
              <a:rPr lang="iw-IL"/>
              <a:t>אז חשוב שהמוצר לא רק יתן ערך, אלא ערך לבעיה שהיא מספיק חשובה וחמורה. </a:t>
            </a:r>
            <a:endParaRPr/>
          </a:p>
        </p:txBody>
      </p:sp>
      <p:sp>
        <p:nvSpPr>
          <p:cNvPr id="238" name="Google Shape;23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Font typeface="Arial"/>
              <a:buNone/>
            </a:pPr>
            <a:r>
              <a:rPr lang="iw-IL"/>
              <a:t>כשאני מספרת על הרעיון שלי אפשרות אחת היא לדבר על המוצר, וזה מה שרובנו עושים (במיוחד אנשים טכניים שמתלהבים מההמצאה ומהטכנולוגיה החדשה)</a:t>
            </a:r>
            <a:endParaRPr/>
          </a:p>
        </p:txBody>
      </p:sp>
      <p:sp>
        <p:nvSpPr>
          <p:cNvPr id="248" name="Google Shape;24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אפשרות שניה היא לדבר על הערך של המוצר </a:t>
            </a:r>
            <a:endParaRPr/>
          </a:p>
          <a:p>
            <a:pPr marL="0" lvl="0" indent="0" algn="r" rtl="1">
              <a:spcBef>
                <a:spcPts val="0"/>
              </a:spcBef>
              <a:spcAft>
                <a:spcPts val="0"/>
              </a:spcAft>
              <a:buNone/>
            </a:pPr>
            <a:r>
              <a:rPr lang="iw-IL"/>
              <a:t>מה תיהיה ההשפעה שלו? סיפור הערך שלו.</a:t>
            </a:r>
            <a:endParaRPr/>
          </a:p>
          <a:p>
            <a:pPr marL="0" lvl="0" indent="0" algn="r" rtl="1">
              <a:spcBef>
                <a:spcPts val="0"/>
              </a:spcBef>
              <a:spcAft>
                <a:spcPts val="0"/>
              </a:spcAft>
              <a:buNone/>
            </a:pPr>
            <a:endParaRPr/>
          </a:p>
        </p:txBody>
      </p:sp>
      <p:sp>
        <p:nvSpPr>
          <p:cNvPr id="261" name="Google Shape;26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נעצור לעשות המשגה למה שהתנסנו בו היום בשיעור- (המשגה של חברות ייעוץ)</a:t>
            </a:r>
            <a:br>
              <a:rPr lang="iw-IL"/>
            </a:br>
            <a:r>
              <a:rPr lang="iw-IL"/>
              <a:t>אנחנו רוצים לפתח שריר, חשיבה פחות אינטואיטיבי, מתוך ההבנה שלאנשים פחות אכפת המוצר עצמו אלא יותר האימפקט שיהיה לו לאנשים אחרים </a:t>
            </a:r>
            <a:endParaRPr/>
          </a:p>
          <a:p>
            <a:pPr marL="0" lvl="0" indent="0" algn="r" rtl="1">
              <a:spcBef>
                <a:spcPts val="0"/>
              </a:spcBef>
              <a:spcAft>
                <a:spcPts val="0"/>
              </a:spcAft>
              <a:buNone/>
            </a:pPr>
            <a:r>
              <a:rPr lang="iw-IL"/>
              <a:t>זאת מיומנות שצריך לסגל (המקום הקל הוא להציג את המוצר) נאתגר את עצמנו ונספר את סיפור הערך. מי המשתמשים מה הבעיה שלהם ואיך המוצר שלי יפתור להם את הבעיה. למעשה הפתרון שהוא המוצר צריך להגיע בסוף ולא להתחיל איתו את הסיפור. </a:t>
            </a:r>
            <a:endParaRPr/>
          </a:p>
          <a:p>
            <a:pPr marL="0" lvl="0" indent="0" algn="r" rtl="1">
              <a:spcBef>
                <a:spcPts val="0"/>
              </a:spcBef>
              <a:spcAft>
                <a:spcPts val="0"/>
              </a:spcAft>
              <a:buNone/>
            </a:pPr>
            <a:r>
              <a:rPr lang="iw-IL"/>
              <a:t>לשלב הראשון של החשיבה אנחנו קוראים ניתוח המצב הקיים- ללמוד את הכאב מתוך סיטואציה ולספר איזהשהו סיפור מקרה </a:t>
            </a:r>
            <a:endParaRPr/>
          </a:p>
          <a:p>
            <a:pPr marL="0" lvl="0" indent="0" algn="r" rtl="1">
              <a:spcBef>
                <a:spcPts val="0"/>
              </a:spcBef>
              <a:spcAft>
                <a:spcPts val="0"/>
              </a:spcAft>
              <a:buClr>
                <a:schemeClr val="dk1"/>
              </a:buClr>
              <a:buFont typeface="Arial"/>
              <a:buNone/>
            </a:pPr>
            <a:r>
              <a:rPr lang="iw-IL"/>
              <a:t>ולשלב השני ניתוח המצב העתידי- על אותם תנאים ועל אותן דמויות ננסה לדמיין  איך זה נראה כשהפתרון שלנו קיים</a:t>
            </a:r>
            <a:endParaRPr/>
          </a:p>
        </p:txBody>
      </p:sp>
      <p:sp>
        <p:nvSpPr>
          <p:cNvPr id="308" name="Google Shape;30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נעצור לעשות המשגה למה שהתנסנו בו היום בשיעור- (המשגה של חברות ייעוץ)</a:t>
            </a:r>
            <a:br>
              <a:rPr lang="iw-IL"/>
            </a:br>
            <a:r>
              <a:rPr lang="iw-IL"/>
              <a:t>אנחנו רוצים לפתח שריר, חשיבה פחות אינטואיטיבי, מתוך ההבנה שלאנשים פחות אכפת המוצר עצמו אלא יותר האימפקט שיהיה לו לאנשים אחרים </a:t>
            </a:r>
            <a:endParaRPr/>
          </a:p>
          <a:p>
            <a:pPr marL="0" lvl="0" indent="0" algn="r" rtl="1">
              <a:spcBef>
                <a:spcPts val="0"/>
              </a:spcBef>
              <a:spcAft>
                <a:spcPts val="0"/>
              </a:spcAft>
              <a:buNone/>
            </a:pPr>
            <a:r>
              <a:rPr lang="iw-IL"/>
              <a:t>זאת מיומנות שצריך לסגל (המקום הקל הוא להציג את המוצר) נאתגר את עצמנו ונספר את סיפור הערך. מי המשתמשים מה הבעיה שלהם ואיך המוצר שלי יפתור להם את הבעיה. למעשה הפתרון שהוא המוצר צריך להגיע בסוף ולא להתחיל איתו את הסיפור. </a:t>
            </a:r>
            <a:endParaRPr/>
          </a:p>
          <a:p>
            <a:pPr marL="0" lvl="0" indent="0" algn="r" rtl="1">
              <a:spcBef>
                <a:spcPts val="0"/>
              </a:spcBef>
              <a:spcAft>
                <a:spcPts val="0"/>
              </a:spcAft>
              <a:buNone/>
            </a:pPr>
            <a:r>
              <a:rPr lang="iw-IL"/>
              <a:t>לשלב הראשון של החשיבה אנחנו קוראים ניתוח המצב הקיים- ללמוד את הכאב מתוך סיטואציה ולספר איזהשהו סיפור מקרה </a:t>
            </a:r>
            <a:endParaRPr/>
          </a:p>
          <a:p>
            <a:pPr marL="0" lvl="0" indent="0" algn="r" rtl="1">
              <a:spcBef>
                <a:spcPts val="0"/>
              </a:spcBef>
              <a:spcAft>
                <a:spcPts val="0"/>
              </a:spcAft>
              <a:buClr>
                <a:schemeClr val="dk1"/>
              </a:buClr>
              <a:buFont typeface="Arial"/>
              <a:buNone/>
            </a:pPr>
            <a:r>
              <a:rPr lang="iw-IL"/>
              <a:t>ולשלב השני ניתוח המצב העתידי- על אותם תנאים ועל אותן דמויות ננסה לדמיין  איך זה נראה כשהפתרון שלנו קיים</a:t>
            </a:r>
            <a:endParaRPr/>
          </a:p>
        </p:txBody>
      </p:sp>
      <p:sp>
        <p:nvSpPr>
          <p:cNvPr id="308" name="Google Shape;30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14</a:t>
            </a:fld>
            <a:endParaRPr/>
          </a:p>
        </p:txBody>
      </p:sp>
    </p:spTree>
    <p:extLst>
      <p:ext uri="{BB962C8B-B14F-4D97-AF65-F5344CB8AC3E}">
        <p14:creationId xmlns:p14="http://schemas.microsoft.com/office/powerpoint/2010/main" val="1075736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327" name="Google Shape;32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נעצור לעשות המשגה למה שהתנסנו בו היום בשיעור- (המשגה של חברות ייעוץ)</a:t>
            </a:r>
            <a:br>
              <a:rPr lang="iw-IL"/>
            </a:br>
            <a:r>
              <a:rPr lang="iw-IL"/>
              <a:t>אנחנו רוצים לפתח שריר, חשיבה פחות אינטואיטיבי, מתוך ההבנה שלאנשים פחות אכפת המוצר עצמו אלא יותר האימפקט שיהיה לו לאנשים אחרים </a:t>
            </a:r>
            <a:endParaRPr/>
          </a:p>
          <a:p>
            <a:pPr marL="0" lvl="0" indent="0" algn="r" rtl="1">
              <a:spcBef>
                <a:spcPts val="0"/>
              </a:spcBef>
              <a:spcAft>
                <a:spcPts val="0"/>
              </a:spcAft>
              <a:buNone/>
            </a:pPr>
            <a:r>
              <a:rPr lang="iw-IL"/>
              <a:t>זאת מיומנות שצריך לסגל (המקום הקל הוא להציג את המוצר) נאתגר את עצמנו ונספר את סיפור הערך. מי המשתמשים מה הבעיה שלהם ואיך המוצר שלי יפתור להם את הבעיה. למעשה הפתרון שהוא המוצר צריך להגיע בסוף ולא להתחיל איתו את הסיפור. </a:t>
            </a:r>
            <a:endParaRPr/>
          </a:p>
          <a:p>
            <a:pPr marL="0" lvl="0" indent="0" algn="r" rtl="1">
              <a:spcBef>
                <a:spcPts val="0"/>
              </a:spcBef>
              <a:spcAft>
                <a:spcPts val="0"/>
              </a:spcAft>
              <a:buNone/>
            </a:pPr>
            <a:r>
              <a:rPr lang="iw-IL"/>
              <a:t>לשלב הראשון של החשיבה אנחנו קוראים ניתוח המצב הקיים- ללמוד את הכאב מתוך סיטואציה ולספר איזהשהו סיפור מקרה </a:t>
            </a:r>
            <a:endParaRPr/>
          </a:p>
          <a:p>
            <a:pPr marL="0" lvl="0" indent="0" algn="r" rtl="1">
              <a:spcBef>
                <a:spcPts val="0"/>
              </a:spcBef>
              <a:spcAft>
                <a:spcPts val="0"/>
              </a:spcAft>
              <a:buClr>
                <a:schemeClr val="dk1"/>
              </a:buClr>
              <a:buFont typeface="Arial"/>
              <a:buNone/>
            </a:pPr>
            <a:r>
              <a:rPr lang="iw-IL"/>
              <a:t>ולשלב השני ניתוח המצב העתידי- על אותם תנאים ועל אותן דמויות ננסה לדמיין  איך זה נראה כשהפתרון שלנו קיים</a:t>
            </a:r>
            <a:endParaRPr/>
          </a:p>
        </p:txBody>
      </p:sp>
      <p:sp>
        <p:nvSpPr>
          <p:cNvPr id="308" name="Google Shape;30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16</a:t>
            </a:fld>
            <a:endParaRPr/>
          </a:p>
        </p:txBody>
      </p:sp>
    </p:spTree>
    <p:extLst>
      <p:ext uri="{BB962C8B-B14F-4D97-AF65-F5344CB8AC3E}">
        <p14:creationId xmlns:p14="http://schemas.microsoft.com/office/powerpoint/2010/main" val="727281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None/>
            </a:pPr>
            <a:r>
              <a:rPr lang="iw-IL"/>
              <a:t>היום נדבר על מה זה ערך, גם במפגשים הקודמים דיברנו על זה שאם אין ערך לרעיון היצירתי אז אין בו חדשנות של ממש והיום נצלול לתוך הסוגיה הזאת של סיפור הערך. </a:t>
            </a:r>
            <a:endParaRPr/>
          </a:p>
          <a:p>
            <a:pPr marL="0" lvl="0" indent="0" algn="r" rtl="1">
              <a:spcBef>
                <a:spcPts val="0"/>
              </a:spcBef>
              <a:spcAft>
                <a:spcPts val="0"/>
              </a:spcAft>
              <a:buNone/>
            </a:pPr>
            <a:r>
              <a:rPr lang="iw-IL"/>
              <a:t>נלמד איך מכוונים לערך ואיך מציגים אותו</a:t>
            </a:r>
            <a:endParaRPr/>
          </a:p>
          <a:p>
            <a:pPr marL="0" lvl="0" indent="0" algn="r" rtl="1">
              <a:spcBef>
                <a:spcPts val="0"/>
              </a:spcBef>
              <a:spcAft>
                <a:spcPts val="0"/>
              </a:spcAft>
              <a:buNone/>
            </a:pPr>
            <a:endParaRPr/>
          </a:p>
        </p:txBody>
      </p:sp>
      <p:sp>
        <p:nvSpPr>
          <p:cNvPr id="163" name="Google Shape;16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6972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None/>
            </a:pPr>
            <a:r>
              <a:rPr lang="iw-IL"/>
              <a:t>היום נדבר על מה זה ערך, גם במפגשים הקודמים דיברנו על זה שאם אין ערך לרעיון היצירתי אז אין בו חדשנות של ממש והיום נצלול לתוך הסוגיה הזאת של סיפור הערך. </a:t>
            </a:r>
            <a:endParaRPr/>
          </a:p>
          <a:p>
            <a:pPr marL="0" lvl="0" indent="0" algn="r" rtl="1">
              <a:spcBef>
                <a:spcPts val="0"/>
              </a:spcBef>
              <a:spcAft>
                <a:spcPts val="0"/>
              </a:spcAft>
              <a:buNone/>
            </a:pPr>
            <a:r>
              <a:rPr lang="iw-IL"/>
              <a:t>נלמד איך מכוונים לערך ואיך מציגים אותו</a:t>
            </a:r>
            <a:endParaRPr/>
          </a:p>
          <a:p>
            <a:pPr marL="0" lvl="0" indent="0" algn="r" rtl="1">
              <a:spcBef>
                <a:spcPts val="0"/>
              </a:spcBef>
              <a:spcAft>
                <a:spcPts val="0"/>
              </a:spcAft>
              <a:buNone/>
            </a:pPr>
            <a:endParaRPr/>
          </a:p>
        </p:txBody>
      </p:sp>
      <p:sp>
        <p:nvSpPr>
          <p:cNvPr id="163" name="Google Shape;16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None/>
            </a:pPr>
            <a:r>
              <a:rPr lang="iw-IL"/>
              <a:t>היום נדבר על מה זה ערך, גם במפגשים הקודמים דיברנו על זה שאם אין ערך לרעיון היצירתי אז אין בו חדשנות של ממש והיום נצלול לתוך הסוגיה הזאת של סיפור הערך. </a:t>
            </a:r>
            <a:endParaRPr/>
          </a:p>
          <a:p>
            <a:pPr marL="0" lvl="0" indent="0" algn="r" rtl="1">
              <a:spcBef>
                <a:spcPts val="0"/>
              </a:spcBef>
              <a:spcAft>
                <a:spcPts val="0"/>
              </a:spcAft>
              <a:buNone/>
            </a:pPr>
            <a:r>
              <a:rPr lang="iw-IL"/>
              <a:t>נלמד איך מכוונים לערך ואיך מציגים אותו</a:t>
            </a:r>
            <a:endParaRPr/>
          </a:p>
          <a:p>
            <a:pPr marL="0" lvl="0" indent="0" algn="r" rtl="1">
              <a:spcBef>
                <a:spcPts val="0"/>
              </a:spcBef>
              <a:spcAft>
                <a:spcPts val="0"/>
              </a:spcAft>
              <a:buNone/>
            </a:pPr>
            <a:endParaRPr/>
          </a:p>
        </p:txBody>
      </p:sp>
      <p:sp>
        <p:nvSpPr>
          <p:cNvPr id="163" name="Google Shape;16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0002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5950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7</a:t>
            </a:fld>
            <a:endParaRPr/>
          </a:p>
        </p:txBody>
      </p:sp>
    </p:spTree>
    <p:extLst>
      <p:ext uri="{BB962C8B-B14F-4D97-AF65-F5344CB8AC3E}">
        <p14:creationId xmlns:p14="http://schemas.microsoft.com/office/powerpoint/2010/main" val="1878901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איך נדע אם החדשנות שלנו תיצור ערך מוסף?</a:t>
            </a:r>
            <a:endParaRPr/>
          </a:p>
          <a:p>
            <a:pPr marL="0" lvl="0" indent="0" algn="r" rtl="1">
              <a:spcBef>
                <a:spcPts val="0"/>
              </a:spcBef>
              <a:spcAft>
                <a:spcPts val="0"/>
              </a:spcAft>
              <a:buNone/>
            </a:pPr>
            <a:r>
              <a:rPr lang="iw-IL"/>
              <a:t>אנחנו נשווה בין שני מצבים</a:t>
            </a:r>
            <a:endParaRPr/>
          </a:p>
          <a:p>
            <a:pPr marL="0" lvl="0" indent="0" algn="r" rtl="1">
              <a:spcBef>
                <a:spcPts val="0"/>
              </a:spcBef>
              <a:spcAft>
                <a:spcPts val="0"/>
              </a:spcAft>
              <a:buNone/>
            </a:pPr>
            <a:r>
              <a:rPr lang="iw-IL"/>
              <a:t>את המצב הקיים היום, לפני שהמצאתי משהו, לפני שהבאתי את החדשנות למצב העתידי. לראות בעייניים שיצרתי ערך חיובי</a:t>
            </a:r>
            <a:endParaRPr/>
          </a:p>
          <a:p>
            <a:pPr marL="0" lvl="0" indent="0" algn="r" rtl="1">
              <a:spcBef>
                <a:spcPts val="0"/>
              </a:spcBef>
              <a:spcAft>
                <a:spcPts val="0"/>
              </a:spcAft>
              <a:buNone/>
            </a:pPr>
            <a:r>
              <a:rPr lang="iw-IL"/>
              <a:t>ערך אִינְקְרֵמֶנְטָלִי (תוספתי) חיובי </a:t>
            </a:r>
            <a:endParaRPr/>
          </a:p>
          <a:p>
            <a:pPr marL="0" lvl="0" indent="0" algn="r" rtl="1">
              <a:spcBef>
                <a:spcPts val="0"/>
              </a:spcBef>
              <a:spcAft>
                <a:spcPts val="0"/>
              </a:spcAft>
              <a:buNone/>
            </a:pPr>
            <a:r>
              <a:rPr lang="iw-IL"/>
              <a:t>בעתיד המשתמש בחדשנות שלי יהיה יותר מרוצה יותר שמח</a:t>
            </a:r>
            <a:endParaRPr/>
          </a:p>
          <a:p>
            <a:pPr marL="0" lvl="0" indent="0" algn="r" rtl="1">
              <a:spcBef>
                <a:spcPts val="0"/>
              </a:spcBef>
              <a:spcAft>
                <a:spcPts val="0"/>
              </a:spcAft>
              <a:buNone/>
            </a:pPr>
            <a:r>
              <a:rPr lang="iw-IL"/>
              <a:t>(זה ערך שניתן לבחון גם במיזם חברתי וגם במיזם עסקי, האימפקט) </a:t>
            </a:r>
            <a:endParaRPr/>
          </a:p>
        </p:txBody>
      </p:sp>
      <p:sp>
        <p:nvSpPr>
          <p:cNvPr id="192" name="Google Shape;19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ניתן דוגמא להמחשה: לפני כמה שנים חדשנות יכלה להיות תיק ביה"ס על גלגלים. המצב הקיים היה שילדים היו סוחבים את כל המשקל של תיק ביה"ס על הגב והיה להם כבד וקשה לנוע איתו ממקום למקום סבלו מבעיות גב</a:t>
            </a:r>
            <a:endParaRPr/>
          </a:p>
          <a:p>
            <a:pPr marL="0" lvl="0" indent="0" algn="r" rtl="1">
              <a:spcBef>
                <a:spcPts val="0"/>
              </a:spcBef>
              <a:spcAft>
                <a:spcPts val="0"/>
              </a:spcAft>
              <a:buNone/>
            </a:pPr>
            <a:r>
              <a:rPr lang="iw-IL"/>
              <a:t>אז אם נסתכל על המשתמש במצב הקיים שלו; לפני שחושבים על תוכנית עסקית ולפני שאני חושב איך להציג את הרעיון שלי אני קודם כל צריך להתמקד במשתמש אם אני רוצה לייצר משהו שמביא אימפקט אז אני מחפש להבין איך הוא יראה בעתיד.</a:t>
            </a:r>
            <a:endParaRPr/>
          </a:p>
          <a:p>
            <a:pPr marL="0" lvl="0" indent="0" algn="r" rtl="1">
              <a:spcBef>
                <a:spcPts val="0"/>
              </a:spcBef>
              <a:spcAft>
                <a:spcPts val="0"/>
              </a:spcAft>
              <a:buNone/>
            </a:pPr>
            <a:r>
              <a:rPr lang="iw-IL"/>
              <a:t>ננסה לייצר לעצמנו במחשבה את הנוסחה של: מצב עתידי פחות מצב קיים= ערך מוסף חיובי</a:t>
            </a:r>
            <a:endParaRPr/>
          </a:p>
          <a:p>
            <a:pPr marL="0" lvl="0" indent="0" algn="r" rtl="1">
              <a:spcBef>
                <a:spcPts val="0"/>
              </a:spcBef>
              <a:spcAft>
                <a:spcPts val="0"/>
              </a:spcAft>
              <a:buNone/>
            </a:pPr>
            <a:r>
              <a:rPr lang="iw-IL"/>
              <a:t>נשאל את עצמנו את השאלות מה הפתרון שלי? איך הוא פותר את הבעיה? ואיך הוא נותן ערך למשתמשים שונים?</a:t>
            </a:r>
            <a:br>
              <a:rPr lang="iw-IL"/>
            </a:br>
            <a:r>
              <a:rPr lang="iw-IL"/>
              <a:t>(כשנכנסים לפרטים אנחנו מבינים שאין משתמש אחד יש מספר משתמשים עם מספר צרכים שונים ומתחילים לפתוח את זה)</a:t>
            </a:r>
            <a:endParaRPr/>
          </a:p>
          <a:p>
            <a:pPr marL="0" lvl="0" indent="0" algn="r" rtl="1">
              <a:spcBef>
                <a:spcPts val="0"/>
              </a:spcBef>
              <a:spcAft>
                <a:spcPts val="0"/>
              </a:spcAft>
              <a:buNone/>
            </a:pPr>
            <a:endParaRPr/>
          </a:p>
          <a:p>
            <a:pPr marL="0" lvl="0" indent="0" algn="r" rtl="1">
              <a:spcBef>
                <a:spcPts val="0"/>
              </a:spcBef>
              <a:spcAft>
                <a:spcPts val="0"/>
              </a:spcAft>
              <a:buNone/>
            </a:pPr>
            <a:endParaRPr/>
          </a:p>
        </p:txBody>
      </p:sp>
      <p:sp>
        <p:nvSpPr>
          <p:cNvPr id="214" name="Google Shape;21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8.jp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7.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50800" y="0"/>
            <a:ext cx="12242800" cy="6858000"/>
          </a:xfrm>
          <a:prstGeom prst="rect">
            <a:avLst/>
          </a:prstGeom>
          <a:noFill/>
          <a:ln>
            <a:noFill/>
          </a:ln>
        </p:spPr>
      </p:pic>
      <p:pic>
        <p:nvPicPr>
          <p:cNvPr id="17" name="Google Shape;17;p2"/>
          <p:cNvPicPr preferRelativeResize="0"/>
          <p:nvPr/>
        </p:nvPicPr>
        <p:blipFill rotWithShape="1">
          <a:blip r:embed="rId3">
            <a:alphaModFix/>
          </a:blip>
          <a:srcRect/>
          <a:stretch/>
        </p:blipFill>
        <p:spPr>
          <a:xfrm>
            <a:off x="493498" y="1392038"/>
            <a:ext cx="7813675" cy="5069087"/>
          </a:xfrm>
          <a:prstGeom prst="rect">
            <a:avLst/>
          </a:prstGeom>
          <a:noFill/>
          <a:ln>
            <a:noFill/>
          </a:ln>
        </p:spPr>
      </p:pic>
      <p:pic>
        <p:nvPicPr>
          <p:cNvPr id="18" name="Google Shape;18;p2"/>
          <p:cNvPicPr preferRelativeResize="0"/>
          <p:nvPr/>
        </p:nvPicPr>
        <p:blipFill rotWithShape="1">
          <a:blip r:embed="rId4">
            <a:alphaModFix/>
          </a:blip>
          <a:srcRect/>
          <a:stretch/>
        </p:blipFill>
        <p:spPr>
          <a:xfrm rot="-476177">
            <a:off x="5120195" y="960116"/>
            <a:ext cx="5884736" cy="5129476"/>
          </a:xfrm>
          <a:prstGeom prst="rect">
            <a:avLst/>
          </a:prstGeom>
          <a:noFill/>
          <a:ln>
            <a:noFill/>
          </a:ln>
        </p:spPr>
      </p:pic>
      <p:pic>
        <p:nvPicPr>
          <p:cNvPr id="19" name="Google Shape;19;p2"/>
          <p:cNvPicPr preferRelativeResize="0"/>
          <p:nvPr/>
        </p:nvPicPr>
        <p:blipFill rotWithShape="1">
          <a:blip r:embed="rId4">
            <a:alphaModFix/>
          </a:blip>
          <a:srcRect/>
          <a:stretch/>
        </p:blipFill>
        <p:spPr>
          <a:xfrm flipH="1">
            <a:off x="5507962" y="1059981"/>
            <a:ext cx="6089201" cy="5129476"/>
          </a:xfrm>
          <a:prstGeom prst="rect">
            <a:avLst/>
          </a:prstGeom>
          <a:noFill/>
          <a:ln>
            <a:noFill/>
          </a:ln>
        </p:spPr>
      </p:pic>
      <p:pic>
        <p:nvPicPr>
          <p:cNvPr id="20" name="Google Shape;20;p2"/>
          <p:cNvPicPr preferRelativeResize="0"/>
          <p:nvPr/>
        </p:nvPicPr>
        <p:blipFill rotWithShape="1">
          <a:blip r:embed="rId5">
            <a:alphaModFix/>
          </a:blip>
          <a:srcRect t="28674" b="26478"/>
          <a:stretch/>
        </p:blipFill>
        <p:spPr>
          <a:xfrm>
            <a:off x="6627620" y="2682413"/>
            <a:ext cx="3359105" cy="1064548"/>
          </a:xfrm>
          <a:prstGeom prst="rect">
            <a:avLst/>
          </a:prstGeom>
          <a:noFill/>
          <a:ln>
            <a:noFill/>
          </a:ln>
        </p:spPr>
      </p:pic>
      <p:pic>
        <p:nvPicPr>
          <p:cNvPr id="21" name="Google Shape;21;p2"/>
          <p:cNvPicPr preferRelativeResize="0"/>
          <p:nvPr/>
        </p:nvPicPr>
        <p:blipFill rotWithShape="1">
          <a:blip r:embed="rId6">
            <a:alphaModFix/>
          </a:blip>
          <a:srcRect/>
          <a:stretch/>
        </p:blipFill>
        <p:spPr>
          <a:xfrm>
            <a:off x="-56064" y="6032500"/>
            <a:ext cx="12242800" cy="825500"/>
          </a:xfrm>
          <a:prstGeom prst="rect">
            <a:avLst/>
          </a:prstGeom>
          <a:noFill/>
          <a:ln>
            <a:noFill/>
          </a:ln>
        </p:spPr>
      </p:pic>
      <p:sp>
        <p:nvSpPr>
          <p:cNvPr id="22" name="Google Shape;22;p2"/>
          <p:cNvSpPr/>
          <p:nvPr/>
        </p:nvSpPr>
        <p:spPr>
          <a:xfrm>
            <a:off x="2037080" y="5965663"/>
            <a:ext cx="10154919" cy="687530"/>
          </a:xfrm>
          <a:custGeom>
            <a:avLst/>
            <a:gdLst/>
            <a:ahLst/>
            <a:cxnLst/>
            <a:rect l="l" t="t" r="r" b="b"/>
            <a:pathLst>
              <a:path w="10154919" h="687530" extrusionOk="0">
                <a:moveTo>
                  <a:pt x="345440" y="0"/>
                </a:moveTo>
                <a:lnTo>
                  <a:pt x="10154919" y="10160"/>
                </a:lnTo>
                <a:lnTo>
                  <a:pt x="10154919" y="687530"/>
                </a:lnTo>
                <a:lnTo>
                  <a:pt x="0" y="687530"/>
                </a:lnTo>
                <a:lnTo>
                  <a:pt x="345440" y="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3" name="Google Shape;23;p2"/>
          <p:cNvPicPr preferRelativeResize="0"/>
          <p:nvPr/>
        </p:nvPicPr>
        <p:blipFill rotWithShape="1">
          <a:blip r:embed="rId7">
            <a:alphaModFix/>
          </a:blip>
          <a:srcRect/>
          <a:stretch/>
        </p:blipFill>
        <p:spPr>
          <a:xfrm>
            <a:off x="2704563" y="6013486"/>
            <a:ext cx="1329797" cy="535264"/>
          </a:xfrm>
          <a:prstGeom prst="rect">
            <a:avLst/>
          </a:prstGeom>
          <a:noFill/>
          <a:ln>
            <a:noFill/>
          </a:ln>
        </p:spPr>
      </p:pic>
      <p:grpSp>
        <p:nvGrpSpPr>
          <p:cNvPr id="24" name="Google Shape;24;p2"/>
          <p:cNvGrpSpPr/>
          <p:nvPr/>
        </p:nvGrpSpPr>
        <p:grpSpPr>
          <a:xfrm>
            <a:off x="9963872" y="5115903"/>
            <a:ext cx="2228128" cy="1679200"/>
            <a:chOff x="7875780" y="5115903"/>
            <a:chExt cx="2228128" cy="1679200"/>
          </a:xfrm>
        </p:grpSpPr>
        <p:pic>
          <p:nvPicPr>
            <p:cNvPr id="25" name="Google Shape;25;p2"/>
            <p:cNvPicPr preferRelativeResize="0"/>
            <p:nvPr/>
          </p:nvPicPr>
          <p:blipFill rotWithShape="1">
            <a:blip r:embed="rId8">
              <a:alphaModFix/>
            </a:blip>
            <a:srcRect t="24636"/>
            <a:stretch/>
          </p:blipFill>
          <p:spPr>
            <a:xfrm>
              <a:off x="7875780" y="5115903"/>
              <a:ext cx="2228128" cy="1679200"/>
            </a:xfrm>
            <a:prstGeom prst="rect">
              <a:avLst/>
            </a:prstGeom>
            <a:noFill/>
            <a:ln>
              <a:noFill/>
            </a:ln>
          </p:spPr>
        </p:pic>
        <p:pic>
          <p:nvPicPr>
            <p:cNvPr id="26" name="Google Shape;26;p2" descr="A picture containing clipart&#10;&#10;Description automatically generated"/>
            <p:cNvPicPr preferRelativeResize="0"/>
            <p:nvPr/>
          </p:nvPicPr>
          <p:blipFill rotWithShape="1">
            <a:blip r:embed="rId9">
              <a:alphaModFix/>
            </a:blip>
            <a:srcRect t="10090" b="16210"/>
            <a:stretch/>
          </p:blipFill>
          <p:spPr>
            <a:xfrm>
              <a:off x="7875780" y="5960271"/>
              <a:ext cx="2228128" cy="677370"/>
            </a:xfrm>
            <a:prstGeom prst="rect">
              <a:avLst/>
            </a:prstGeom>
            <a:noFill/>
            <a:ln>
              <a:noFill/>
            </a:ln>
          </p:spPr>
        </p:pic>
      </p:grpSp>
      <p:sp>
        <p:nvSpPr>
          <p:cNvPr id="27" name="Google Shape;27;p2"/>
          <p:cNvSpPr/>
          <p:nvPr/>
        </p:nvSpPr>
        <p:spPr>
          <a:xfrm flipH="1">
            <a:off x="-50800" y="5955503"/>
            <a:ext cx="2605402" cy="697690"/>
          </a:xfrm>
          <a:custGeom>
            <a:avLst/>
            <a:gdLst/>
            <a:ahLst/>
            <a:cxnLst/>
            <a:rect l="l" t="t" r="r" b="b"/>
            <a:pathLst>
              <a:path w="11475296" h="697690" extrusionOk="0">
                <a:moveTo>
                  <a:pt x="0" y="0"/>
                </a:moveTo>
                <a:lnTo>
                  <a:pt x="11475296" y="20320"/>
                </a:lnTo>
                <a:lnTo>
                  <a:pt x="11475296" y="697690"/>
                </a:lnTo>
                <a:lnTo>
                  <a:pt x="1320377" y="697690"/>
                </a:lnTo>
                <a:lnTo>
                  <a:pt x="0" y="0"/>
                </a:lnTo>
                <a:close/>
              </a:path>
            </a:pathLst>
          </a:custGeom>
          <a:solidFill>
            <a:srgbClr val="009E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8" name="Google Shape;28;p2"/>
          <p:cNvPicPr preferRelativeResize="0"/>
          <p:nvPr/>
        </p:nvPicPr>
        <p:blipFill rotWithShape="1">
          <a:blip r:embed="rId10">
            <a:alphaModFix/>
          </a:blip>
          <a:srcRect/>
          <a:stretch/>
        </p:blipFill>
        <p:spPr>
          <a:xfrm>
            <a:off x="303494" y="6066615"/>
            <a:ext cx="1329797" cy="470862"/>
          </a:xfrm>
          <a:prstGeom prst="rect">
            <a:avLst/>
          </a:prstGeom>
          <a:noFill/>
          <a:ln>
            <a:noFill/>
          </a:ln>
        </p:spPr>
      </p:pic>
      <p:sp>
        <p:nvSpPr>
          <p:cNvPr id="29" name="Google Shape;29;p2"/>
          <p:cNvSpPr/>
          <p:nvPr/>
        </p:nvSpPr>
        <p:spPr>
          <a:xfrm flipH="1">
            <a:off x="2217599" y="6649182"/>
            <a:ext cx="9974400" cy="113524"/>
          </a:xfrm>
          <a:custGeom>
            <a:avLst/>
            <a:gdLst/>
            <a:ahLst/>
            <a:cxnLst/>
            <a:rect l="l" t="t" r="r" b="b"/>
            <a:pathLst>
              <a:path w="11526487" h="724713" extrusionOk="0">
                <a:moveTo>
                  <a:pt x="0" y="0"/>
                </a:moveTo>
                <a:lnTo>
                  <a:pt x="11475296" y="20320"/>
                </a:lnTo>
                <a:lnTo>
                  <a:pt x="11526487" y="697690"/>
                </a:lnTo>
                <a:lnTo>
                  <a:pt x="8918" y="724713"/>
                </a:lnTo>
                <a:lnTo>
                  <a:pt x="0" y="0"/>
                </a:lnTo>
                <a:close/>
              </a:path>
            </a:pathLst>
          </a:custGeom>
          <a:solidFill>
            <a:srgbClr val="009EDB">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0" name="Google Shape;30;p2"/>
          <p:cNvPicPr preferRelativeResize="0"/>
          <p:nvPr/>
        </p:nvPicPr>
        <p:blipFill rotWithShape="1">
          <a:blip r:embed="rId11">
            <a:alphaModFix/>
          </a:blip>
          <a:srcRect/>
          <a:stretch/>
        </p:blipFill>
        <p:spPr>
          <a:xfrm rot="-5400000">
            <a:off x="8825044" y="5971109"/>
            <a:ext cx="609830" cy="96731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105"/>
        <p:cNvGrpSpPr/>
        <p:nvPr/>
      </p:nvGrpSpPr>
      <p:grpSpPr>
        <a:xfrm>
          <a:off x="0" y="0"/>
          <a:ext cx="0" cy="0"/>
          <a:chOff x="0" y="0"/>
          <a:chExt cx="0" cy="0"/>
        </a:xfrm>
      </p:grpSpPr>
      <p:pic>
        <p:nvPicPr>
          <p:cNvPr id="106" name="Google Shape;106;p14"/>
          <p:cNvPicPr preferRelativeResize="0"/>
          <p:nvPr/>
        </p:nvPicPr>
        <p:blipFill rotWithShape="1">
          <a:blip r:embed="rId2">
            <a:alphaModFix/>
          </a:blip>
          <a:srcRect t="24053" b="3638"/>
          <a:stretch/>
        </p:blipFill>
        <p:spPr>
          <a:xfrm>
            <a:off x="0" y="-1"/>
            <a:ext cx="12622154" cy="6858001"/>
          </a:xfrm>
          <a:prstGeom prst="rect">
            <a:avLst/>
          </a:prstGeom>
          <a:noFill/>
          <a:ln>
            <a:noFill/>
          </a:ln>
        </p:spPr>
      </p:pic>
      <p:pic>
        <p:nvPicPr>
          <p:cNvPr id="107" name="Google Shape;107;p14"/>
          <p:cNvPicPr preferRelativeResize="0"/>
          <p:nvPr/>
        </p:nvPicPr>
        <p:blipFill rotWithShape="1">
          <a:blip r:embed="rId3">
            <a:alphaModFix/>
          </a:blip>
          <a:srcRect l="16818" t="6949" b="9726"/>
          <a:stretch/>
        </p:blipFill>
        <p:spPr>
          <a:xfrm>
            <a:off x="0" y="0"/>
            <a:ext cx="8674099" cy="685800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108"/>
        <p:cNvGrpSpPr/>
        <p:nvPr/>
      </p:nvGrpSpPr>
      <p:grpSpPr>
        <a:xfrm>
          <a:off x="0" y="0"/>
          <a:ext cx="0" cy="0"/>
          <a:chOff x="0" y="0"/>
          <a:chExt cx="0" cy="0"/>
        </a:xfrm>
      </p:grpSpPr>
      <p:pic>
        <p:nvPicPr>
          <p:cNvPr id="109" name="Google Shape;109;p15"/>
          <p:cNvPicPr preferRelativeResize="0"/>
          <p:nvPr/>
        </p:nvPicPr>
        <p:blipFill rotWithShape="1">
          <a:blip r:embed="rId2">
            <a:alphaModFix/>
          </a:blip>
          <a:srcRect l="4665" t="49856" r="54072" b="30945"/>
          <a:stretch/>
        </p:blipFill>
        <p:spPr>
          <a:xfrm flipH="1">
            <a:off x="-2" y="0"/>
            <a:ext cx="12192001" cy="6858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110"/>
        <p:cNvGrpSpPr/>
        <p:nvPr/>
      </p:nvGrpSpPr>
      <p:grpSpPr>
        <a:xfrm>
          <a:off x="0" y="0"/>
          <a:ext cx="0" cy="0"/>
          <a:chOff x="0" y="0"/>
          <a:chExt cx="0" cy="0"/>
        </a:xfrm>
      </p:grpSpPr>
      <p:pic>
        <p:nvPicPr>
          <p:cNvPr id="111" name="Google Shape;111;p16"/>
          <p:cNvPicPr preferRelativeResize="0"/>
          <p:nvPr/>
        </p:nvPicPr>
        <p:blipFill rotWithShape="1">
          <a:blip r:embed="rId2">
            <a:alphaModFix/>
          </a:blip>
          <a:srcRect l="4665" t="49856" r="54072" b="30945"/>
          <a:stretch/>
        </p:blipFill>
        <p:spPr>
          <a:xfrm>
            <a:off x="-1" y="0"/>
            <a:ext cx="12192001" cy="6858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112"/>
        <p:cNvGrpSpPr/>
        <p:nvPr/>
      </p:nvGrpSpPr>
      <p:grpSpPr>
        <a:xfrm>
          <a:off x="0" y="0"/>
          <a:ext cx="0" cy="0"/>
          <a:chOff x="0" y="0"/>
          <a:chExt cx="0" cy="0"/>
        </a:xfrm>
      </p:grpSpPr>
      <p:pic>
        <p:nvPicPr>
          <p:cNvPr id="113" name="Google Shape;113;p17"/>
          <p:cNvPicPr preferRelativeResize="0"/>
          <p:nvPr/>
        </p:nvPicPr>
        <p:blipFill rotWithShape="1">
          <a:blip r:embed="rId2">
            <a:alphaModFix/>
          </a:blip>
          <a:srcRect/>
          <a:stretch/>
        </p:blipFill>
        <p:spPr>
          <a:xfrm>
            <a:off x="-1144" y="-1"/>
            <a:ext cx="9117211" cy="6801799"/>
          </a:xfrm>
          <a:prstGeom prst="rect">
            <a:avLst/>
          </a:prstGeom>
          <a:noFill/>
          <a:ln>
            <a:noFill/>
          </a:ln>
        </p:spPr>
      </p:pic>
      <p:pic>
        <p:nvPicPr>
          <p:cNvPr id="114" name="Google Shape;114;p17"/>
          <p:cNvPicPr preferRelativeResize="0"/>
          <p:nvPr/>
        </p:nvPicPr>
        <p:blipFill rotWithShape="1">
          <a:blip r:embed="rId3">
            <a:alphaModFix/>
          </a:blip>
          <a:srcRect/>
          <a:stretch/>
        </p:blipFill>
        <p:spPr>
          <a:xfrm>
            <a:off x="6543675" y="0"/>
            <a:ext cx="5648325" cy="5276850"/>
          </a:xfrm>
          <a:prstGeom prst="rect">
            <a:avLst/>
          </a:prstGeom>
          <a:noFill/>
          <a:ln>
            <a:noFill/>
          </a:ln>
        </p:spPr>
      </p:pic>
      <p:pic>
        <p:nvPicPr>
          <p:cNvPr id="115" name="Google Shape;115;p17"/>
          <p:cNvPicPr preferRelativeResize="0"/>
          <p:nvPr/>
        </p:nvPicPr>
        <p:blipFill rotWithShape="1">
          <a:blip r:embed="rId4">
            <a:alphaModFix/>
          </a:blip>
          <a:srcRect/>
          <a:stretch/>
        </p:blipFill>
        <p:spPr>
          <a:xfrm rot="-5400000">
            <a:off x="10388650" y="5422801"/>
            <a:ext cx="1104900" cy="17526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9" name="Google Shape;119;p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0" name="Google Shape;12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19"/>
          <p:cNvSpPr>
            <a:spLocks noGrp="1"/>
          </p:cNvSpPr>
          <p:nvPr>
            <p:ph type="pic" idx="2"/>
          </p:nvPr>
        </p:nvSpPr>
        <p:spPr>
          <a:xfrm>
            <a:off x="5183188" y="987425"/>
            <a:ext cx="6172200" cy="4873625"/>
          </a:xfrm>
          <a:prstGeom prst="rect">
            <a:avLst/>
          </a:prstGeom>
          <a:noFill/>
          <a:ln>
            <a:noFill/>
          </a:ln>
        </p:spPr>
      </p:sp>
      <p:sp>
        <p:nvSpPr>
          <p:cNvPr id="126" name="Google Shape;126;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7" name="Google Shape;12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0"/>
        <p:cNvGrpSpPr/>
        <p:nvPr/>
      </p:nvGrpSpPr>
      <p:grpSpPr>
        <a:xfrm>
          <a:off x="0" y="0"/>
          <a:ext cx="0" cy="0"/>
          <a:chOff x="0" y="0"/>
          <a:chExt cx="0" cy="0"/>
        </a:xfrm>
      </p:grpSpPr>
      <p:sp>
        <p:nvSpPr>
          <p:cNvPr id="131" name="Google Shape;131;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2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6"/>
        <p:cNvGrpSpPr/>
        <p:nvPr/>
      </p:nvGrpSpPr>
      <p:grpSpPr>
        <a:xfrm>
          <a:off x="0" y="0"/>
          <a:ext cx="0" cy="0"/>
          <a:chOff x="0" y="0"/>
          <a:chExt cx="0" cy="0"/>
        </a:xfrm>
      </p:grpSpPr>
      <p:sp>
        <p:nvSpPr>
          <p:cNvPr id="137" name="Google Shape;13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84"/>
        <p:cNvGrpSpPr/>
        <p:nvPr/>
      </p:nvGrpSpPr>
      <p:grpSpPr>
        <a:xfrm>
          <a:off x="0" y="0"/>
          <a:ext cx="0" cy="0"/>
          <a:chOff x="0" y="0"/>
          <a:chExt cx="0" cy="0"/>
        </a:xfrm>
      </p:grpSpPr>
      <p:pic>
        <p:nvPicPr>
          <p:cNvPr id="85" name="Google Shape;85;p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6" name="Google Shape;86;p8"/>
          <p:cNvPicPr preferRelativeResize="0"/>
          <p:nvPr/>
        </p:nvPicPr>
        <p:blipFill rotWithShape="1">
          <a:blip r:embed="rId3">
            <a:alphaModFix/>
          </a:blip>
          <a:srcRect t="37354" b="6394"/>
          <a:stretch/>
        </p:blipFill>
        <p:spPr>
          <a:xfrm>
            <a:off x="0" y="0"/>
            <a:ext cx="12192000" cy="6857999"/>
          </a:xfrm>
          <a:prstGeom prst="rect">
            <a:avLst/>
          </a:prstGeom>
          <a:noFill/>
          <a:ln>
            <a:noFill/>
          </a:ln>
        </p:spPr>
      </p:pic>
    </p:spTree>
    <p:extLst>
      <p:ext uri="{BB962C8B-B14F-4D97-AF65-F5344CB8AC3E}">
        <p14:creationId xmlns:p14="http://schemas.microsoft.com/office/powerpoint/2010/main" val="606830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87"/>
        <p:cNvGrpSpPr/>
        <p:nvPr/>
      </p:nvGrpSpPr>
      <p:grpSpPr>
        <a:xfrm>
          <a:off x="0" y="0"/>
          <a:ext cx="0" cy="0"/>
          <a:chOff x="0" y="0"/>
          <a:chExt cx="0" cy="0"/>
        </a:xfrm>
      </p:grpSpPr>
      <p:pic>
        <p:nvPicPr>
          <p:cNvPr id="88" name="Google Shape;88;p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9" name="Google Shape;89;p9"/>
          <p:cNvPicPr preferRelativeResize="0"/>
          <p:nvPr/>
        </p:nvPicPr>
        <p:blipFill rotWithShape="1">
          <a:blip r:embed="rId3">
            <a:alphaModFix/>
          </a:blip>
          <a:srcRect t="37354" b="6394"/>
          <a:stretch/>
        </p:blipFill>
        <p:spPr>
          <a:xfrm>
            <a:off x="0" y="1"/>
            <a:ext cx="12192000" cy="6857999"/>
          </a:xfrm>
          <a:prstGeom prst="rect">
            <a:avLst/>
          </a:prstGeom>
          <a:noFill/>
          <a:ln>
            <a:noFill/>
          </a:ln>
        </p:spPr>
      </p:pic>
    </p:spTree>
    <p:extLst>
      <p:ext uri="{BB962C8B-B14F-4D97-AF65-F5344CB8AC3E}">
        <p14:creationId xmlns:p14="http://schemas.microsoft.com/office/powerpoint/2010/main" val="253499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0"/>
        <p:cNvGrpSpPr/>
        <p:nvPr/>
      </p:nvGrpSpPr>
      <p:grpSpPr>
        <a:xfrm>
          <a:off x="0" y="0"/>
          <a:ext cx="0" cy="0"/>
          <a:chOff x="0" y="0"/>
          <a:chExt cx="0" cy="0"/>
        </a:xfrm>
      </p:grpSpPr>
      <p:sp>
        <p:nvSpPr>
          <p:cNvPr id="51" name="Google Shape;51;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3" name="Google Shape;53;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0"/>
        <p:cNvGrpSpPr/>
        <p:nvPr/>
      </p:nvGrpSpPr>
      <p:grpSpPr>
        <a:xfrm>
          <a:off x="0" y="0"/>
          <a:ext cx="0" cy="0"/>
          <a:chOff x="0" y="0"/>
          <a:chExt cx="0" cy="0"/>
        </a:xfrm>
      </p:grpSpPr>
      <p:sp>
        <p:nvSpPr>
          <p:cNvPr id="91" name="Google Shape;9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92" name="Google Shape;9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93" name="Google Shape;9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94" name="Google Shape;94;p10"/>
          <p:cNvPicPr preferRelativeResize="0"/>
          <p:nvPr/>
        </p:nvPicPr>
        <p:blipFill rotWithShape="1">
          <a:blip r:embed="rId2">
            <a:alphaModFix/>
          </a:blip>
          <a:srcRect/>
          <a:stretch/>
        </p:blipFill>
        <p:spPr>
          <a:xfrm>
            <a:off x="20855" y="1426544"/>
            <a:ext cx="1104900" cy="1752600"/>
          </a:xfrm>
          <a:prstGeom prst="rect">
            <a:avLst/>
          </a:prstGeom>
          <a:noFill/>
          <a:ln>
            <a:noFill/>
          </a:ln>
        </p:spPr>
      </p:pic>
      <p:pic>
        <p:nvPicPr>
          <p:cNvPr id="95" name="Google Shape;95;p10"/>
          <p:cNvPicPr preferRelativeResize="0"/>
          <p:nvPr/>
        </p:nvPicPr>
        <p:blipFill rotWithShape="1">
          <a:blip r:embed="rId3">
            <a:alphaModFix/>
          </a:blip>
          <a:srcRect/>
          <a:stretch/>
        </p:blipFill>
        <p:spPr>
          <a:xfrm>
            <a:off x="10256620" y="0"/>
            <a:ext cx="476250" cy="342900"/>
          </a:xfrm>
          <a:prstGeom prst="rect">
            <a:avLst/>
          </a:prstGeom>
          <a:noFill/>
          <a:ln>
            <a:noFill/>
          </a:ln>
        </p:spPr>
      </p:pic>
    </p:spTree>
    <p:extLst>
      <p:ext uri="{BB962C8B-B14F-4D97-AF65-F5344CB8AC3E}">
        <p14:creationId xmlns:p14="http://schemas.microsoft.com/office/powerpoint/2010/main" val="1597852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96"/>
        <p:cNvGrpSpPr/>
        <p:nvPr/>
      </p:nvGrpSpPr>
      <p:grpSpPr>
        <a:xfrm>
          <a:off x="0" y="0"/>
          <a:ext cx="0" cy="0"/>
          <a:chOff x="0" y="0"/>
          <a:chExt cx="0" cy="0"/>
        </a:xfrm>
      </p:grpSpPr>
      <p:pic>
        <p:nvPicPr>
          <p:cNvPr id="97" name="Google Shape;97;p11"/>
          <p:cNvPicPr preferRelativeResize="0"/>
          <p:nvPr/>
        </p:nvPicPr>
        <p:blipFill rotWithShape="1">
          <a:blip r:embed="rId2">
            <a:alphaModFix/>
          </a:blip>
          <a:srcRect/>
          <a:stretch/>
        </p:blipFill>
        <p:spPr>
          <a:xfrm>
            <a:off x="0" y="0"/>
            <a:ext cx="12192000" cy="6857999"/>
          </a:xfrm>
          <a:prstGeom prst="rect">
            <a:avLst/>
          </a:prstGeom>
          <a:noFill/>
          <a:ln>
            <a:noFill/>
          </a:ln>
        </p:spPr>
      </p:pic>
    </p:spTree>
    <p:extLst>
      <p:ext uri="{BB962C8B-B14F-4D97-AF65-F5344CB8AC3E}">
        <p14:creationId xmlns:p14="http://schemas.microsoft.com/office/powerpoint/2010/main" val="2730011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98"/>
        <p:cNvGrpSpPr/>
        <p:nvPr/>
      </p:nvGrpSpPr>
      <p:grpSpPr>
        <a:xfrm>
          <a:off x="0" y="0"/>
          <a:ext cx="0" cy="0"/>
          <a:chOff x="0" y="0"/>
          <a:chExt cx="0" cy="0"/>
        </a:xfrm>
      </p:grpSpPr>
      <p:pic>
        <p:nvPicPr>
          <p:cNvPr id="99" name="Google Shape;99;p12"/>
          <p:cNvPicPr preferRelativeResize="0"/>
          <p:nvPr/>
        </p:nvPicPr>
        <p:blipFill rotWithShape="1">
          <a:blip r:embed="rId2">
            <a:alphaModFix/>
          </a:blip>
          <a:srcRect l="16818" t="6949" b="9726"/>
          <a:stretch/>
        </p:blipFill>
        <p:spPr>
          <a:xfrm>
            <a:off x="0" y="0"/>
            <a:ext cx="8674099" cy="6858001"/>
          </a:xfrm>
          <a:prstGeom prst="rect">
            <a:avLst/>
          </a:prstGeom>
          <a:noFill/>
          <a:ln>
            <a:noFill/>
          </a:ln>
        </p:spPr>
      </p:pic>
      <p:pic>
        <p:nvPicPr>
          <p:cNvPr id="100" name="Google Shape;100;p12"/>
          <p:cNvPicPr preferRelativeResize="0"/>
          <p:nvPr/>
        </p:nvPicPr>
        <p:blipFill rotWithShape="1">
          <a:blip r:embed="rId3">
            <a:alphaModFix/>
          </a:blip>
          <a:srcRect/>
          <a:stretch/>
        </p:blipFill>
        <p:spPr>
          <a:xfrm>
            <a:off x="-1" y="0"/>
            <a:ext cx="12624817" cy="6858000"/>
          </a:xfrm>
          <a:prstGeom prst="rect">
            <a:avLst/>
          </a:prstGeom>
          <a:noFill/>
          <a:ln>
            <a:noFill/>
          </a:ln>
        </p:spPr>
      </p:pic>
    </p:spTree>
    <p:extLst>
      <p:ext uri="{BB962C8B-B14F-4D97-AF65-F5344CB8AC3E}">
        <p14:creationId xmlns:p14="http://schemas.microsoft.com/office/powerpoint/2010/main" val="3950901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01"/>
        <p:cNvGrpSpPr/>
        <p:nvPr/>
      </p:nvGrpSpPr>
      <p:grpSpPr>
        <a:xfrm>
          <a:off x="0" y="0"/>
          <a:ext cx="0" cy="0"/>
          <a:chOff x="0" y="0"/>
          <a:chExt cx="0" cy="0"/>
        </a:xfrm>
      </p:grpSpPr>
      <p:pic>
        <p:nvPicPr>
          <p:cNvPr id="102" name="Google Shape;102;p13"/>
          <p:cNvPicPr preferRelativeResize="0"/>
          <p:nvPr/>
        </p:nvPicPr>
        <p:blipFill rotWithShape="1">
          <a:blip r:embed="rId2">
            <a:alphaModFix/>
          </a:blip>
          <a:srcRect/>
          <a:stretch/>
        </p:blipFill>
        <p:spPr>
          <a:xfrm>
            <a:off x="-1144" y="-1"/>
            <a:ext cx="9117211" cy="6801799"/>
          </a:xfrm>
          <a:prstGeom prst="rect">
            <a:avLst/>
          </a:prstGeom>
          <a:noFill/>
          <a:ln>
            <a:noFill/>
          </a:ln>
        </p:spPr>
      </p:pic>
      <p:pic>
        <p:nvPicPr>
          <p:cNvPr id="103" name="Google Shape;103;p13"/>
          <p:cNvPicPr preferRelativeResize="0"/>
          <p:nvPr/>
        </p:nvPicPr>
        <p:blipFill rotWithShape="1">
          <a:blip r:embed="rId3">
            <a:alphaModFix/>
          </a:blip>
          <a:srcRect/>
          <a:stretch/>
        </p:blipFill>
        <p:spPr>
          <a:xfrm>
            <a:off x="6543675" y="0"/>
            <a:ext cx="5648325" cy="5276850"/>
          </a:xfrm>
          <a:prstGeom prst="rect">
            <a:avLst/>
          </a:prstGeom>
          <a:noFill/>
          <a:ln>
            <a:noFill/>
          </a:ln>
        </p:spPr>
      </p:pic>
      <p:pic>
        <p:nvPicPr>
          <p:cNvPr id="104" name="Google Shape;104;p13"/>
          <p:cNvPicPr preferRelativeResize="0"/>
          <p:nvPr/>
        </p:nvPicPr>
        <p:blipFill rotWithShape="1">
          <a:blip r:embed="rId4">
            <a:alphaModFix/>
          </a:blip>
          <a:srcRect/>
          <a:stretch/>
        </p:blipFill>
        <p:spPr>
          <a:xfrm rot="-5400000">
            <a:off x="10388650" y="5422801"/>
            <a:ext cx="1104900" cy="1752600"/>
          </a:xfrm>
          <a:prstGeom prst="rect">
            <a:avLst/>
          </a:prstGeom>
          <a:noFill/>
          <a:ln>
            <a:noFill/>
          </a:ln>
        </p:spPr>
      </p:pic>
      <p:pic>
        <p:nvPicPr>
          <p:cNvPr id="105" name="Google Shape;105;p13"/>
          <p:cNvPicPr preferRelativeResize="0"/>
          <p:nvPr/>
        </p:nvPicPr>
        <p:blipFill rotWithShape="1">
          <a:blip r:embed="rId5">
            <a:alphaModFix/>
          </a:blip>
          <a:srcRect/>
          <a:stretch/>
        </p:blipFill>
        <p:spPr>
          <a:xfrm>
            <a:off x="-1144" y="0"/>
            <a:ext cx="2685448" cy="6886446"/>
          </a:xfrm>
          <a:prstGeom prst="rect">
            <a:avLst/>
          </a:prstGeom>
          <a:noFill/>
          <a:ln>
            <a:noFill/>
          </a:ln>
        </p:spPr>
      </p:pic>
    </p:spTree>
    <p:extLst>
      <p:ext uri="{BB962C8B-B14F-4D97-AF65-F5344CB8AC3E}">
        <p14:creationId xmlns:p14="http://schemas.microsoft.com/office/powerpoint/2010/main" val="1839943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06"/>
        <p:cNvGrpSpPr/>
        <p:nvPr/>
      </p:nvGrpSpPr>
      <p:grpSpPr>
        <a:xfrm>
          <a:off x="0" y="0"/>
          <a:ext cx="0" cy="0"/>
          <a:chOff x="0" y="0"/>
          <a:chExt cx="0" cy="0"/>
        </a:xfrm>
      </p:grpSpPr>
      <p:pic>
        <p:nvPicPr>
          <p:cNvPr id="107" name="Google Shape;107;p14"/>
          <p:cNvPicPr preferRelativeResize="0"/>
          <p:nvPr/>
        </p:nvPicPr>
        <p:blipFill rotWithShape="1">
          <a:blip r:embed="rId2">
            <a:alphaModFix/>
          </a:blip>
          <a:srcRect t="21875" b="21874"/>
          <a:stretch/>
        </p:blipFill>
        <p:spPr>
          <a:xfrm>
            <a:off x="0" y="0"/>
            <a:ext cx="12192000" cy="6858000"/>
          </a:xfrm>
          <a:prstGeom prst="rect">
            <a:avLst/>
          </a:prstGeom>
          <a:noFill/>
          <a:ln>
            <a:noFill/>
          </a:ln>
        </p:spPr>
      </p:pic>
    </p:spTree>
    <p:extLst>
      <p:ext uri="{BB962C8B-B14F-4D97-AF65-F5344CB8AC3E}">
        <p14:creationId xmlns:p14="http://schemas.microsoft.com/office/powerpoint/2010/main" val="3527500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108"/>
        <p:cNvGrpSpPr/>
        <p:nvPr/>
      </p:nvGrpSpPr>
      <p:grpSpPr>
        <a:xfrm>
          <a:off x="0" y="0"/>
          <a:ext cx="0" cy="0"/>
          <a:chOff x="0" y="0"/>
          <a:chExt cx="0" cy="0"/>
        </a:xfrm>
      </p:grpSpPr>
      <p:pic>
        <p:nvPicPr>
          <p:cNvPr id="109" name="Google Shape;109;p15"/>
          <p:cNvPicPr preferRelativeResize="0"/>
          <p:nvPr/>
        </p:nvPicPr>
        <p:blipFill rotWithShape="1">
          <a:blip r:embed="rId2">
            <a:alphaModFix/>
          </a:blip>
          <a:srcRect t="24053" b="3638"/>
          <a:stretch/>
        </p:blipFill>
        <p:spPr>
          <a:xfrm>
            <a:off x="0" y="-1"/>
            <a:ext cx="12622154" cy="6858001"/>
          </a:xfrm>
          <a:prstGeom prst="rect">
            <a:avLst/>
          </a:prstGeom>
          <a:noFill/>
          <a:ln>
            <a:noFill/>
          </a:ln>
        </p:spPr>
      </p:pic>
    </p:spTree>
    <p:extLst>
      <p:ext uri="{BB962C8B-B14F-4D97-AF65-F5344CB8AC3E}">
        <p14:creationId xmlns:p14="http://schemas.microsoft.com/office/powerpoint/2010/main" val="3142744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110"/>
        <p:cNvGrpSpPr/>
        <p:nvPr/>
      </p:nvGrpSpPr>
      <p:grpSpPr>
        <a:xfrm>
          <a:off x="0" y="0"/>
          <a:ext cx="0" cy="0"/>
          <a:chOff x="0" y="0"/>
          <a:chExt cx="0" cy="0"/>
        </a:xfrm>
      </p:grpSpPr>
      <p:pic>
        <p:nvPicPr>
          <p:cNvPr id="111" name="Google Shape;111;p1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12" name="Google Shape;112;p16"/>
          <p:cNvPicPr preferRelativeResize="0"/>
          <p:nvPr/>
        </p:nvPicPr>
        <p:blipFill rotWithShape="1">
          <a:blip r:embed="rId3">
            <a:alphaModFix/>
          </a:blip>
          <a:srcRect l="16818" t="6949" b="9726"/>
          <a:stretch/>
        </p:blipFill>
        <p:spPr>
          <a:xfrm>
            <a:off x="0" y="-1"/>
            <a:ext cx="8674099" cy="6858001"/>
          </a:xfrm>
          <a:prstGeom prst="rect">
            <a:avLst/>
          </a:prstGeom>
          <a:noFill/>
          <a:ln>
            <a:noFill/>
          </a:ln>
        </p:spPr>
      </p:pic>
    </p:spTree>
    <p:extLst>
      <p:ext uri="{BB962C8B-B14F-4D97-AF65-F5344CB8AC3E}">
        <p14:creationId xmlns:p14="http://schemas.microsoft.com/office/powerpoint/2010/main" val="2117105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113"/>
        <p:cNvGrpSpPr/>
        <p:nvPr/>
      </p:nvGrpSpPr>
      <p:grpSpPr>
        <a:xfrm>
          <a:off x="0" y="0"/>
          <a:ext cx="0" cy="0"/>
          <a:chOff x="0" y="0"/>
          <a:chExt cx="0" cy="0"/>
        </a:xfrm>
      </p:grpSpPr>
      <p:pic>
        <p:nvPicPr>
          <p:cNvPr id="114" name="Google Shape;114;p1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15" name="Google Shape;115;p17"/>
          <p:cNvPicPr preferRelativeResize="0"/>
          <p:nvPr/>
        </p:nvPicPr>
        <p:blipFill rotWithShape="1">
          <a:blip r:embed="rId3">
            <a:alphaModFix/>
          </a:blip>
          <a:srcRect t="37354" b="6394"/>
          <a:stretch/>
        </p:blipFill>
        <p:spPr>
          <a:xfrm>
            <a:off x="0" y="0"/>
            <a:ext cx="12192000" cy="6857999"/>
          </a:xfrm>
          <a:prstGeom prst="rect">
            <a:avLst/>
          </a:prstGeom>
          <a:noFill/>
          <a:ln>
            <a:noFill/>
          </a:ln>
        </p:spPr>
      </p:pic>
    </p:spTree>
    <p:extLst>
      <p:ext uri="{BB962C8B-B14F-4D97-AF65-F5344CB8AC3E}">
        <p14:creationId xmlns:p14="http://schemas.microsoft.com/office/powerpoint/2010/main" val="1625014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116"/>
        <p:cNvGrpSpPr/>
        <p:nvPr/>
      </p:nvGrpSpPr>
      <p:grpSpPr>
        <a:xfrm>
          <a:off x="0" y="0"/>
          <a:ext cx="0" cy="0"/>
          <a:chOff x="0" y="0"/>
          <a:chExt cx="0" cy="0"/>
        </a:xfrm>
      </p:grpSpPr>
      <p:pic>
        <p:nvPicPr>
          <p:cNvPr id="117" name="Google Shape;117;p1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18" name="Google Shape;118;p18"/>
          <p:cNvPicPr preferRelativeResize="0"/>
          <p:nvPr/>
        </p:nvPicPr>
        <p:blipFill rotWithShape="1">
          <a:blip r:embed="rId3">
            <a:alphaModFix/>
          </a:blip>
          <a:srcRect t="37354" b="6394"/>
          <a:stretch/>
        </p:blipFill>
        <p:spPr>
          <a:xfrm>
            <a:off x="0" y="0"/>
            <a:ext cx="12192000" cy="6857999"/>
          </a:xfrm>
          <a:prstGeom prst="rect">
            <a:avLst/>
          </a:prstGeom>
          <a:noFill/>
          <a:ln>
            <a:noFill/>
          </a:ln>
        </p:spPr>
      </p:pic>
    </p:spTree>
    <p:extLst>
      <p:ext uri="{BB962C8B-B14F-4D97-AF65-F5344CB8AC3E}">
        <p14:creationId xmlns:p14="http://schemas.microsoft.com/office/powerpoint/2010/main" val="2705726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119"/>
        <p:cNvGrpSpPr/>
        <p:nvPr/>
      </p:nvGrpSpPr>
      <p:grpSpPr>
        <a:xfrm>
          <a:off x="0" y="0"/>
          <a:ext cx="0" cy="0"/>
          <a:chOff x="0" y="0"/>
          <a:chExt cx="0" cy="0"/>
        </a:xfrm>
      </p:grpSpPr>
      <p:pic>
        <p:nvPicPr>
          <p:cNvPr id="120" name="Google Shape;120;p19"/>
          <p:cNvPicPr preferRelativeResize="0"/>
          <p:nvPr/>
        </p:nvPicPr>
        <p:blipFill rotWithShape="1">
          <a:blip r:embed="rId2">
            <a:alphaModFix/>
          </a:blip>
          <a:srcRect l="4665" t="49856" r="54072" b="30945"/>
          <a:stretch/>
        </p:blipFill>
        <p:spPr>
          <a:xfrm flipH="1">
            <a:off x="-2" y="0"/>
            <a:ext cx="12192001" cy="6858000"/>
          </a:xfrm>
          <a:prstGeom prst="rect">
            <a:avLst/>
          </a:prstGeom>
          <a:noFill/>
          <a:ln>
            <a:noFill/>
          </a:ln>
        </p:spPr>
      </p:pic>
    </p:spTree>
    <p:extLst>
      <p:ext uri="{BB962C8B-B14F-4D97-AF65-F5344CB8AC3E}">
        <p14:creationId xmlns:p14="http://schemas.microsoft.com/office/powerpoint/2010/main" val="1143513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56"/>
        <p:cNvGrpSpPr/>
        <p:nvPr/>
      </p:nvGrpSpPr>
      <p:grpSpPr>
        <a:xfrm>
          <a:off x="0" y="0"/>
          <a:ext cx="0" cy="0"/>
          <a:chOff x="0" y="0"/>
          <a:chExt cx="0" cy="0"/>
        </a:xfrm>
      </p:grpSpPr>
      <p:pic>
        <p:nvPicPr>
          <p:cNvPr id="57" name="Google Shape;57;p5" descr="A picture containing fence, outdoor, grass, water&#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8" name="Google Shape;58;p5"/>
          <p:cNvPicPr preferRelativeResize="0"/>
          <p:nvPr/>
        </p:nvPicPr>
        <p:blipFill rotWithShape="1">
          <a:blip r:embed="rId3">
            <a:alphaModFix/>
          </a:blip>
          <a:srcRect/>
          <a:stretch/>
        </p:blipFill>
        <p:spPr>
          <a:xfrm>
            <a:off x="0" y="1013883"/>
            <a:ext cx="1104900" cy="1752600"/>
          </a:xfrm>
          <a:prstGeom prst="rect">
            <a:avLst/>
          </a:prstGeom>
          <a:noFill/>
          <a:ln>
            <a:noFill/>
          </a:ln>
        </p:spPr>
      </p:pic>
      <p:pic>
        <p:nvPicPr>
          <p:cNvPr id="59" name="Google Shape;59;p5"/>
          <p:cNvPicPr preferRelativeResize="0"/>
          <p:nvPr/>
        </p:nvPicPr>
        <p:blipFill rotWithShape="1">
          <a:blip r:embed="rId4">
            <a:alphaModFix/>
          </a:blip>
          <a:srcRect/>
          <a:stretch/>
        </p:blipFill>
        <p:spPr>
          <a:xfrm>
            <a:off x="11103287" y="0"/>
            <a:ext cx="476250" cy="342900"/>
          </a:xfrm>
          <a:prstGeom prst="rect">
            <a:avLst/>
          </a:prstGeom>
          <a:noFill/>
          <a:ln>
            <a:noFill/>
          </a:ln>
        </p:spPr>
      </p:pic>
      <p:pic>
        <p:nvPicPr>
          <p:cNvPr id="60" name="Google Shape;60;p5"/>
          <p:cNvPicPr preferRelativeResize="0"/>
          <p:nvPr/>
        </p:nvPicPr>
        <p:blipFill rotWithShape="1">
          <a:blip r:embed="rId5">
            <a:alphaModFix/>
          </a:blip>
          <a:srcRect/>
          <a:stretch/>
        </p:blipFill>
        <p:spPr>
          <a:xfrm rot="-5400000">
            <a:off x="8825043" y="6069427"/>
            <a:ext cx="609830" cy="967317"/>
          </a:xfrm>
          <a:prstGeom prst="rect">
            <a:avLst/>
          </a:prstGeom>
          <a:noFill/>
          <a:ln>
            <a:noFill/>
          </a:ln>
        </p:spPr>
      </p:pic>
      <p:pic>
        <p:nvPicPr>
          <p:cNvPr id="61" name="Google Shape;61;p5"/>
          <p:cNvPicPr preferRelativeResize="0"/>
          <p:nvPr/>
        </p:nvPicPr>
        <p:blipFill rotWithShape="1">
          <a:blip r:embed="rId6">
            <a:alphaModFix/>
          </a:blip>
          <a:srcRect/>
          <a:stretch/>
        </p:blipFill>
        <p:spPr>
          <a:xfrm>
            <a:off x="2704564" y="171450"/>
            <a:ext cx="6188035" cy="6498992"/>
          </a:xfrm>
          <a:prstGeom prst="rect">
            <a:avLst/>
          </a:prstGeom>
          <a:noFill/>
          <a:ln>
            <a:noFill/>
          </a:ln>
        </p:spPr>
      </p:pic>
      <p:pic>
        <p:nvPicPr>
          <p:cNvPr id="62" name="Google Shape;62;p5"/>
          <p:cNvPicPr preferRelativeResize="0"/>
          <p:nvPr/>
        </p:nvPicPr>
        <p:blipFill rotWithShape="1">
          <a:blip r:embed="rId7">
            <a:alphaModFix/>
          </a:blip>
          <a:srcRect/>
          <a:stretch/>
        </p:blipFill>
        <p:spPr>
          <a:xfrm>
            <a:off x="3590459" y="1046144"/>
            <a:ext cx="5429143" cy="4732355"/>
          </a:xfrm>
          <a:prstGeom prst="rect">
            <a:avLst/>
          </a:prstGeom>
          <a:noFill/>
          <a:ln>
            <a:noFill/>
          </a:ln>
        </p:spPr>
      </p:pic>
      <p:pic>
        <p:nvPicPr>
          <p:cNvPr id="63" name="Google Shape;63;p5"/>
          <p:cNvPicPr preferRelativeResize="0"/>
          <p:nvPr/>
        </p:nvPicPr>
        <p:blipFill rotWithShape="1">
          <a:blip r:embed="rId8">
            <a:alphaModFix/>
          </a:blip>
          <a:srcRect/>
          <a:stretch/>
        </p:blipFill>
        <p:spPr>
          <a:xfrm>
            <a:off x="2700370" y="71552"/>
            <a:ext cx="7209320" cy="5140885"/>
          </a:xfrm>
          <a:prstGeom prst="rect">
            <a:avLst/>
          </a:prstGeom>
          <a:noFill/>
          <a:ln>
            <a:noFill/>
          </a:ln>
        </p:spPr>
      </p:pic>
      <p:pic>
        <p:nvPicPr>
          <p:cNvPr id="64" name="Google Shape;64;p5"/>
          <p:cNvPicPr preferRelativeResize="0"/>
          <p:nvPr/>
        </p:nvPicPr>
        <p:blipFill rotWithShape="1">
          <a:blip r:embed="rId9">
            <a:alphaModFix/>
          </a:blip>
          <a:srcRect t="28674" b="26478"/>
          <a:stretch/>
        </p:blipFill>
        <p:spPr>
          <a:xfrm>
            <a:off x="3945163" y="2412507"/>
            <a:ext cx="3962082" cy="1255640"/>
          </a:xfrm>
          <a:prstGeom prst="rect">
            <a:avLst/>
          </a:prstGeom>
          <a:noFill/>
          <a:ln>
            <a:noFill/>
          </a:ln>
        </p:spPr>
      </p:pic>
      <p:sp>
        <p:nvSpPr>
          <p:cNvPr id="65" name="Google Shape;65;p5"/>
          <p:cNvSpPr/>
          <p:nvPr/>
        </p:nvSpPr>
        <p:spPr>
          <a:xfrm>
            <a:off x="2037080" y="5965663"/>
            <a:ext cx="10154919" cy="687530"/>
          </a:xfrm>
          <a:custGeom>
            <a:avLst/>
            <a:gdLst/>
            <a:ahLst/>
            <a:cxnLst/>
            <a:rect l="l" t="t" r="r" b="b"/>
            <a:pathLst>
              <a:path w="10154919" h="687530" extrusionOk="0">
                <a:moveTo>
                  <a:pt x="345440" y="0"/>
                </a:moveTo>
                <a:lnTo>
                  <a:pt x="10154919" y="10160"/>
                </a:lnTo>
                <a:lnTo>
                  <a:pt x="10154919" y="687530"/>
                </a:lnTo>
                <a:lnTo>
                  <a:pt x="0" y="687530"/>
                </a:lnTo>
                <a:lnTo>
                  <a:pt x="345440" y="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6" name="Google Shape;66;p5"/>
          <p:cNvPicPr preferRelativeResize="0"/>
          <p:nvPr/>
        </p:nvPicPr>
        <p:blipFill rotWithShape="1">
          <a:blip r:embed="rId10">
            <a:alphaModFix/>
          </a:blip>
          <a:srcRect/>
          <a:stretch/>
        </p:blipFill>
        <p:spPr>
          <a:xfrm>
            <a:off x="2704563" y="6013486"/>
            <a:ext cx="1329797" cy="535264"/>
          </a:xfrm>
          <a:prstGeom prst="rect">
            <a:avLst/>
          </a:prstGeom>
          <a:noFill/>
          <a:ln>
            <a:noFill/>
          </a:ln>
        </p:spPr>
      </p:pic>
      <p:grpSp>
        <p:nvGrpSpPr>
          <p:cNvPr id="67" name="Google Shape;67;p5"/>
          <p:cNvGrpSpPr/>
          <p:nvPr/>
        </p:nvGrpSpPr>
        <p:grpSpPr>
          <a:xfrm>
            <a:off x="9963872" y="5212437"/>
            <a:ext cx="2228128" cy="1679200"/>
            <a:chOff x="7875780" y="5212437"/>
            <a:chExt cx="2228128" cy="1679200"/>
          </a:xfrm>
        </p:grpSpPr>
        <p:pic>
          <p:nvPicPr>
            <p:cNvPr id="68" name="Google Shape;68;p5"/>
            <p:cNvPicPr preferRelativeResize="0"/>
            <p:nvPr/>
          </p:nvPicPr>
          <p:blipFill rotWithShape="1">
            <a:blip r:embed="rId11">
              <a:alphaModFix/>
            </a:blip>
            <a:srcRect t="24636"/>
            <a:stretch/>
          </p:blipFill>
          <p:spPr>
            <a:xfrm>
              <a:off x="7875780" y="5212437"/>
              <a:ext cx="2228128" cy="1679200"/>
            </a:xfrm>
            <a:prstGeom prst="rect">
              <a:avLst/>
            </a:prstGeom>
            <a:noFill/>
            <a:ln>
              <a:noFill/>
            </a:ln>
          </p:spPr>
        </p:pic>
        <p:pic>
          <p:nvPicPr>
            <p:cNvPr id="69" name="Google Shape;69;p5" descr="A picture containing clipart&#10;&#10;Description automatically generated"/>
            <p:cNvPicPr preferRelativeResize="0"/>
            <p:nvPr/>
          </p:nvPicPr>
          <p:blipFill rotWithShape="1">
            <a:blip r:embed="rId12">
              <a:alphaModFix/>
            </a:blip>
            <a:srcRect t="10090" b="16210"/>
            <a:stretch/>
          </p:blipFill>
          <p:spPr>
            <a:xfrm>
              <a:off x="7875780" y="5960271"/>
              <a:ext cx="2228128" cy="677370"/>
            </a:xfrm>
            <a:prstGeom prst="rect">
              <a:avLst/>
            </a:prstGeom>
            <a:noFill/>
            <a:ln>
              <a:noFill/>
            </a:ln>
          </p:spPr>
        </p:pic>
      </p:grpSp>
      <p:sp>
        <p:nvSpPr>
          <p:cNvPr id="70" name="Google Shape;70;p5"/>
          <p:cNvSpPr/>
          <p:nvPr/>
        </p:nvSpPr>
        <p:spPr>
          <a:xfrm flipH="1">
            <a:off x="0" y="5955503"/>
            <a:ext cx="2554602" cy="697690"/>
          </a:xfrm>
          <a:custGeom>
            <a:avLst/>
            <a:gdLst/>
            <a:ahLst/>
            <a:cxnLst/>
            <a:rect l="l" t="t" r="r" b="b"/>
            <a:pathLst>
              <a:path w="11475296" h="697690" extrusionOk="0">
                <a:moveTo>
                  <a:pt x="0" y="0"/>
                </a:moveTo>
                <a:lnTo>
                  <a:pt x="11475296" y="20320"/>
                </a:lnTo>
                <a:lnTo>
                  <a:pt x="11475296" y="697690"/>
                </a:lnTo>
                <a:lnTo>
                  <a:pt x="1320377" y="697690"/>
                </a:lnTo>
                <a:lnTo>
                  <a:pt x="0" y="0"/>
                </a:lnTo>
                <a:close/>
              </a:path>
            </a:pathLst>
          </a:custGeom>
          <a:solidFill>
            <a:srgbClr val="009E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1" name="Google Shape;71;p5"/>
          <p:cNvPicPr preferRelativeResize="0"/>
          <p:nvPr/>
        </p:nvPicPr>
        <p:blipFill rotWithShape="1">
          <a:blip r:embed="rId13">
            <a:alphaModFix/>
          </a:blip>
          <a:srcRect/>
          <a:stretch/>
        </p:blipFill>
        <p:spPr>
          <a:xfrm>
            <a:off x="303494" y="6066615"/>
            <a:ext cx="1329797" cy="470862"/>
          </a:xfrm>
          <a:prstGeom prst="rect">
            <a:avLst/>
          </a:prstGeom>
          <a:noFill/>
          <a:ln>
            <a:noFill/>
          </a:ln>
        </p:spPr>
      </p:pic>
      <p:sp>
        <p:nvSpPr>
          <p:cNvPr id="72" name="Google Shape;72;p5"/>
          <p:cNvSpPr/>
          <p:nvPr/>
        </p:nvSpPr>
        <p:spPr>
          <a:xfrm flipH="1">
            <a:off x="2217599" y="6649182"/>
            <a:ext cx="9974400" cy="113524"/>
          </a:xfrm>
          <a:custGeom>
            <a:avLst/>
            <a:gdLst/>
            <a:ahLst/>
            <a:cxnLst/>
            <a:rect l="l" t="t" r="r" b="b"/>
            <a:pathLst>
              <a:path w="11526487" h="724713" extrusionOk="0">
                <a:moveTo>
                  <a:pt x="0" y="0"/>
                </a:moveTo>
                <a:lnTo>
                  <a:pt x="11475296" y="20320"/>
                </a:lnTo>
                <a:lnTo>
                  <a:pt x="11526487" y="697690"/>
                </a:lnTo>
                <a:lnTo>
                  <a:pt x="8918" y="724713"/>
                </a:lnTo>
                <a:lnTo>
                  <a:pt x="0" y="0"/>
                </a:lnTo>
                <a:close/>
              </a:path>
            </a:pathLst>
          </a:custGeom>
          <a:solidFill>
            <a:srgbClr val="009EDB">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121"/>
        <p:cNvGrpSpPr/>
        <p:nvPr/>
      </p:nvGrpSpPr>
      <p:grpSpPr>
        <a:xfrm>
          <a:off x="0" y="0"/>
          <a:ext cx="0" cy="0"/>
          <a:chOff x="0" y="0"/>
          <a:chExt cx="0" cy="0"/>
        </a:xfrm>
      </p:grpSpPr>
      <p:pic>
        <p:nvPicPr>
          <p:cNvPr id="122" name="Google Shape;122;p20"/>
          <p:cNvPicPr preferRelativeResize="0"/>
          <p:nvPr/>
        </p:nvPicPr>
        <p:blipFill rotWithShape="1">
          <a:blip r:embed="rId2">
            <a:alphaModFix/>
          </a:blip>
          <a:srcRect l="4665" t="49856" r="54072" b="30945"/>
          <a:stretch/>
        </p:blipFill>
        <p:spPr>
          <a:xfrm>
            <a:off x="-1" y="0"/>
            <a:ext cx="12192001" cy="6858000"/>
          </a:xfrm>
          <a:prstGeom prst="rect">
            <a:avLst/>
          </a:prstGeom>
          <a:noFill/>
          <a:ln>
            <a:noFill/>
          </a:ln>
        </p:spPr>
      </p:pic>
    </p:spTree>
    <p:extLst>
      <p:ext uri="{BB962C8B-B14F-4D97-AF65-F5344CB8AC3E}">
        <p14:creationId xmlns:p14="http://schemas.microsoft.com/office/powerpoint/2010/main" val="2665234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123"/>
        <p:cNvGrpSpPr/>
        <p:nvPr/>
      </p:nvGrpSpPr>
      <p:grpSpPr>
        <a:xfrm>
          <a:off x="0" y="0"/>
          <a:ext cx="0" cy="0"/>
          <a:chOff x="0" y="0"/>
          <a:chExt cx="0" cy="0"/>
        </a:xfrm>
      </p:grpSpPr>
      <p:pic>
        <p:nvPicPr>
          <p:cNvPr id="124" name="Google Shape;124;p21"/>
          <p:cNvPicPr preferRelativeResize="0"/>
          <p:nvPr/>
        </p:nvPicPr>
        <p:blipFill rotWithShape="1">
          <a:blip r:embed="rId2">
            <a:alphaModFix/>
          </a:blip>
          <a:srcRect/>
          <a:stretch/>
        </p:blipFill>
        <p:spPr>
          <a:xfrm>
            <a:off x="-1144" y="-1"/>
            <a:ext cx="9117211" cy="6801799"/>
          </a:xfrm>
          <a:prstGeom prst="rect">
            <a:avLst/>
          </a:prstGeom>
          <a:noFill/>
          <a:ln>
            <a:noFill/>
          </a:ln>
        </p:spPr>
      </p:pic>
      <p:pic>
        <p:nvPicPr>
          <p:cNvPr id="125" name="Google Shape;125;p21"/>
          <p:cNvPicPr preferRelativeResize="0"/>
          <p:nvPr/>
        </p:nvPicPr>
        <p:blipFill rotWithShape="1">
          <a:blip r:embed="rId3">
            <a:alphaModFix/>
          </a:blip>
          <a:srcRect/>
          <a:stretch/>
        </p:blipFill>
        <p:spPr>
          <a:xfrm>
            <a:off x="6543675" y="0"/>
            <a:ext cx="5648325" cy="5276850"/>
          </a:xfrm>
          <a:prstGeom prst="rect">
            <a:avLst/>
          </a:prstGeom>
          <a:noFill/>
          <a:ln>
            <a:noFill/>
          </a:ln>
        </p:spPr>
      </p:pic>
      <p:pic>
        <p:nvPicPr>
          <p:cNvPr id="126" name="Google Shape;126;p21"/>
          <p:cNvPicPr preferRelativeResize="0"/>
          <p:nvPr/>
        </p:nvPicPr>
        <p:blipFill rotWithShape="1">
          <a:blip r:embed="rId4">
            <a:alphaModFix/>
          </a:blip>
          <a:srcRect/>
          <a:stretch/>
        </p:blipFill>
        <p:spPr>
          <a:xfrm rot="-5400000">
            <a:off x="10388650" y="5422801"/>
            <a:ext cx="1104900" cy="1752600"/>
          </a:xfrm>
          <a:prstGeom prst="rect">
            <a:avLst/>
          </a:prstGeom>
          <a:noFill/>
          <a:ln>
            <a:noFill/>
          </a:ln>
        </p:spPr>
      </p:pic>
    </p:spTree>
    <p:extLst>
      <p:ext uri="{BB962C8B-B14F-4D97-AF65-F5344CB8AC3E}">
        <p14:creationId xmlns:p14="http://schemas.microsoft.com/office/powerpoint/2010/main" val="3143537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0" name="Google Shape;130;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1" name="Google Shape;13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2" name="Google Shape;13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3" name="Google Shape;13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05855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23"/>
          <p:cNvSpPr>
            <a:spLocks noGrp="1"/>
          </p:cNvSpPr>
          <p:nvPr>
            <p:ph type="pic" idx="2"/>
          </p:nvPr>
        </p:nvSpPr>
        <p:spPr>
          <a:xfrm>
            <a:off x="5183188" y="987425"/>
            <a:ext cx="6172200" cy="4873625"/>
          </a:xfrm>
          <a:prstGeom prst="rect">
            <a:avLst/>
          </a:prstGeom>
          <a:noFill/>
          <a:ln>
            <a:noFill/>
          </a:ln>
        </p:spPr>
      </p:sp>
      <p:sp>
        <p:nvSpPr>
          <p:cNvPr id="137" name="Google Shape;137;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8" name="Google Shape;13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9" name="Google Shape;13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0" name="Google Shape;14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93974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5" name="Google Shape;14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6" name="Google Shape;14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896500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7"/>
        <p:cNvGrpSpPr/>
        <p:nvPr/>
      </p:nvGrpSpPr>
      <p:grpSpPr>
        <a:xfrm>
          <a:off x="0" y="0"/>
          <a:ext cx="0" cy="0"/>
          <a:chOff x="0" y="0"/>
          <a:chExt cx="0" cy="0"/>
        </a:xfrm>
      </p:grpSpPr>
      <p:sp>
        <p:nvSpPr>
          <p:cNvPr id="148" name="Google Shape;148;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51" name="Google Shape;15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52" name="Google Shape;15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909976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and Content" type="obj">
  <p:cSld name="2_Title and Content">
    <p:spTree>
      <p:nvGrpSpPr>
        <p:cNvPr id="1" name="Shape 153"/>
        <p:cNvGrpSpPr/>
        <p:nvPr/>
      </p:nvGrpSpPr>
      <p:grpSpPr>
        <a:xfrm>
          <a:off x="0" y="0"/>
          <a:ext cx="0" cy="0"/>
          <a:chOff x="0" y="0"/>
          <a:chExt cx="0" cy="0"/>
        </a:xfrm>
      </p:grpSpPr>
      <p:sp>
        <p:nvSpPr>
          <p:cNvPr id="154" name="Google Shape;154;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57" name="Google Shape;15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58" name="Google Shape;15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159" name="Google Shape;159;p26" descr="Image result for world changing"/>
          <p:cNvPicPr preferRelativeResize="0"/>
          <p:nvPr/>
        </p:nvPicPr>
        <p:blipFill rotWithShape="1">
          <a:blip r:embed="rId2">
            <a:alphaModFix/>
          </a:blip>
          <a:srcRect r="11329"/>
          <a:stretch/>
        </p:blipFill>
        <p:spPr>
          <a:xfrm>
            <a:off x="0" y="0"/>
            <a:ext cx="12718474" cy="6858000"/>
          </a:xfrm>
          <a:prstGeom prst="rect">
            <a:avLst/>
          </a:prstGeom>
          <a:noFill/>
          <a:ln>
            <a:noFill/>
          </a:ln>
        </p:spPr>
      </p:pic>
    </p:spTree>
    <p:extLst>
      <p:ext uri="{BB962C8B-B14F-4D97-AF65-F5344CB8AC3E}">
        <p14:creationId xmlns:p14="http://schemas.microsoft.com/office/powerpoint/2010/main" val="8546258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0"/>
        <p:cNvGrpSpPr/>
        <p:nvPr/>
      </p:nvGrpSpPr>
      <p:grpSpPr>
        <a:xfrm>
          <a:off x="0" y="0"/>
          <a:ext cx="0" cy="0"/>
          <a:chOff x="0" y="0"/>
          <a:chExt cx="0" cy="0"/>
        </a:xfrm>
      </p:grpSpPr>
      <p:sp>
        <p:nvSpPr>
          <p:cNvPr id="161" name="Google Shape;16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62" name="Google Shape;16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63" name="Google Shape;16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01754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4_Custom Layout">
  <p:cSld name="44_Custom Layout">
    <p:spTree>
      <p:nvGrpSpPr>
        <p:cNvPr id="1" name="Shape 164"/>
        <p:cNvGrpSpPr/>
        <p:nvPr/>
      </p:nvGrpSpPr>
      <p:grpSpPr>
        <a:xfrm>
          <a:off x="0" y="0"/>
          <a:ext cx="0" cy="0"/>
          <a:chOff x="0" y="0"/>
          <a:chExt cx="0" cy="0"/>
        </a:xfrm>
      </p:grpSpPr>
      <p:sp>
        <p:nvSpPr>
          <p:cNvPr id="165" name="Google Shape;165;p28"/>
          <p:cNvSpPr/>
          <p:nvPr/>
        </p:nvSpPr>
        <p:spPr>
          <a:xfrm>
            <a:off x="0" y="0"/>
            <a:ext cx="12192000" cy="6858000"/>
          </a:xfrm>
          <a:prstGeom prst="rect">
            <a:avLst/>
          </a:prstGeom>
          <a:solidFill>
            <a:srgbClr val="191919"/>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54798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6"/>
        <p:cNvGrpSpPr/>
        <p:nvPr/>
      </p:nvGrpSpPr>
      <p:grpSpPr>
        <a:xfrm>
          <a:off x="0" y="0"/>
          <a:ext cx="0" cy="0"/>
          <a:chOff x="0" y="0"/>
          <a:chExt cx="0" cy="0"/>
        </a:xfrm>
      </p:grpSpPr>
      <p:sp>
        <p:nvSpPr>
          <p:cNvPr id="87" name="Google Shape;8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w-IL"/>
              <a:t>‹#›</a:t>
            </a:fld>
            <a:endParaRPr/>
          </a:p>
        </p:txBody>
      </p:sp>
      <p:pic>
        <p:nvPicPr>
          <p:cNvPr id="90" name="Google Shape;90;p9"/>
          <p:cNvPicPr preferRelativeResize="0"/>
          <p:nvPr/>
        </p:nvPicPr>
        <p:blipFill rotWithShape="1">
          <a:blip r:embed="rId2">
            <a:alphaModFix/>
          </a:blip>
          <a:srcRect/>
          <a:stretch/>
        </p:blipFill>
        <p:spPr>
          <a:xfrm>
            <a:off x="20855" y="1426544"/>
            <a:ext cx="1104900" cy="1752600"/>
          </a:xfrm>
          <a:prstGeom prst="rect">
            <a:avLst/>
          </a:prstGeom>
          <a:noFill/>
          <a:ln>
            <a:noFill/>
          </a:ln>
        </p:spPr>
      </p:pic>
      <p:pic>
        <p:nvPicPr>
          <p:cNvPr id="91" name="Google Shape;91;p9"/>
          <p:cNvPicPr preferRelativeResize="0"/>
          <p:nvPr/>
        </p:nvPicPr>
        <p:blipFill rotWithShape="1">
          <a:blip r:embed="rId3">
            <a:alphaModFix/>
          </a:blip>
          <a:srcRect/>
          <a:stretch/>
        </p:blipFill>
        <p:spPr>
          <a:xfrm>
            <a:off x="10256620" y="0"/>
            <a:ext cx="476250" cy="3429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92"/>
        <p:cNvGrpSpPr/>
        <p:nvPr/>
      </p:nvGrpSpPr>
      <p:grpSpPr>
        <a:xfrm>
          <a:off x="0" y="0"/>
          <a:ext cx="0" cy="0"/>
          <a:chOff x="0" y="0"/>
          <a:chExt cx="0" cy="0"/>
        </a:xfrm>
      </p:grpSpPr>
      <p:pic>
        <p:nvPicPr>
          <p:cNvPr id="93" name="Google Shape;93;p10"/>
          <p:cNvPicPr preferRelativeResize="0"/>
          <p:nvPr/>
        </p:nvPicPr>
        <p:blipFill rotWithShape="1">
          <a:blip r:embed="rId2">
            <a:alphaModFix/>
          </a:blip>
          <a:srcRect/>
          <a:stretch/>
        </p:blipFill>
        <p:spPr>
          <a:xfrm>
            <a:off x="-1144" y="-1"/>
            <a:ext cx="9117211" cy="6801799"/>
          </a:xfrm>
          <a:prstGeom prst="rect">
            <a:avLst/>
          </a:prstGeom>
          <a:noFill/>
          <a:ln>
            <a:noFill/>
          </a:ln>
        </p:spPr>
      </p:pic>
      <p:pic>
        <p:nvPicPr>
          <p:cNvPr id="94" name="Google Shape;94;p10"/>
          <p:cNvPicPr preferRelativeResize="0"/>
          <p:nvPr/>
        </p:nvPicPr>
        <p:blipFill rotWithShape="1">
          <a:blip r:embed="rId3">
            <a:alphaModFix/>
          </a:blip>
          <a:srcRect/>
          <a:stretch/>
        </p:blipFill>
        <p:spPr>
          <a:xfrm>
            <a:off x="6543675" y="0"/>
            <a:ext cx="5648325" cy="5276850"/>
          </a:xfrm>
          <a:prstGeom prst="rect">
            <a:avLst/>
          </a:prstGeom>
          <a:noFill/>
          <a:ln>
            <a:noFill/>
          </a:ln>
        </p:spPr>
      </p:pic>
      <p:pic>
        <p:nvPicPr>
          <p:cNvPr id="95" name="Google Shape;95;p10"/>
          <p:cNvPicPr preferRelativeResize="0"/>
          <p:nvPr/>
        </p:nvPicPr>
        <p:blipFill rotWithShape="1">
          <a:blip r:embed="rId4">
            <a:alphaModFix/>
          </a:blip>
          <a:srcRect/>
          <a:stretch/>
        </p:blipFill>
        <p:spPr>
          <a:xfrm rot="-5400000">
            <a:off x="10388650" y="5422801"/>
            <a:ext cx="1104900" cy="1752600"/>
          </a:xfrm>
          <a:prstGeom prst="rect">
            <a:avLst/>
          </a:prstGeom>
          <a:noFill/>
          <a:ln>
            <a:noFill/>
          </a:ln>
        </p:spPr>
      </p:pic>
      <p:pic>
        <p:nvPicPr>
          <p:cNvPr id="96" name="Google Shape;96;p10"/>
          <p:cNvPicPr preferRelativeResize="0"/>
          <p:nvPr/>
        </p:nvPicPr>
        <p:blipFill rotWithShape="1">
          <a:blip r:embed="rId5">
            <a:alphaModFix/>
          </a:blip>
          <a:srcRect/>
          <a:stretch/>
        </p:blipFill>
        <p:spPr>
          <a:xfrm>
            <a:off x="-1144" y="0"/>
            <a:ext cx="2685448" cy="688644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97"/>
        <p:cNvGrpSpPr/>
        <p:nvPr/>
      </p:nvGrpSpPr>
      <p:grpSpPr>
        <a:xfrm>
          <a:off x="0" y="0"/>
          <a:ext cx="0" cy="0"/>
          <a:chOff x="0" y="0"/>
          <a:chExt cx="0" cy="0"/>
        </a:xfrm>
      </p:grpSpPr>
      <p:pic>
        <p:nvPicPr>
          <p:cNvPr id="98" name="Google Shape;98;p11"/>
          <p:cNvPicPr preferRelativeResize="0"/>
          <p:nvPr/>
        </p:nvPicPr>
        <p:blipFill rotWithShape="1">
          <a:blip r:embed="rId2">
            <a:alphaModFix/>
          </a:blip>
          <a:srcRect t="24053" b="3638"/>
          <a:stretch/>
        </p:blipFill>
        <p:spPr>
          <a:xfrm>
            <a:off x="0" y="-1"/>
            <a:ext cx="12622154" cy="68580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99"/>
        <p:cNvGrpSpPr/>
        <p:nvPr/>
      </p:nvGrpSpPr>
      <p:grpSpPr>
        <a:xfrm>
          <a:off x="0" y="0"/>
          <a:ext cx="0" cy="0"/>
          <a:chOff x="0" y="0"/>
          <a:chExt cx="0" cy="0"/>
        </a:xfrm>
      </p:grpSpPr>
      <p:pic>
        <p:nvPicPr>
          <p:cNvPr id="100" name="Google Shape;100;p1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01" name="Google Shape;101;p12"/>
          <p:cNvPicPr preferRelativeResize="0"/>
          <p:nvPr/>
        </p:nvPicPr>
        <p:blipFill rotWithShape="1">
          <a:blip r:embed="rId3">
            <a:alphaModFix/>
          </a:blip>
          <a:srcRect l="16818" t="6949" b="9726"/>
          <a:stretch/>
        </p:blipFill>
        <p:spPr>
          <a:xfrm>
            <a:off x="0" y="-1"/>
            <a:ext cx="8674099" cy="685800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102"/>
        <p:cNvGrpSpPr/>
        <p:nvPr/>
      </p:nvGrpSpPr>
      <p:grpSpPr>
        <a:xfrm>
          <a:off x="0" y="0"/>
          <a:ext cx="0" cy="0"/>
          <a:chOff x="0" y="0"/>
          <a:chExt cx="0" cy="0"/>
        </a:xfrm>
      </p:grpSpPr>
      <p:pic>
        <p:nvPicPr>
          <p:cNvPr id="103" name="Google Shape;103;p13"/>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04" name="Google Shape;104;p13"/>
          <p:cNvPicPr preferRelativeResize="0"/>
          <p:nvPr/>
        </p:nvPicPr>
        <p:blipFill rotWithShape="1">
          <a:blip r:embed="rId3">
            <a:alphaModFix/>
          </a:blip>
          <a:srcRect t="37354" b="6394"/>
          <a:stretch/>
        </p:blipFill>
        <p:spPr>
          <a:xfrm>
            <a:off x="0" y="0"/>
            <a:ext cx="12192000" cy="68579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Shape 78"/>
        <p:cNvGrpSpPr/>
        <p:nvPr/>
      </p:nvGrpSpPr>
      <p:grpSpPr>
        <a:xfrm>
          <a:off x="0" y="0"/>
          <a:ext cx="0" cy="0"/>
          <a:chOff x="0" y="0"/>
          <a:chExt cx="0" cy="0"/>
        </a:xfrm>
      </p:grpSpPr>
      <p:sp>
        <p:nvSpPr>
          <p:cNvPr id="79" name="Google Shape;79;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Shape 78"/>
        <p:cNvGrpSpPr/>
        <p:nvPr/>
      </p:nvGrpSpPr>
      <p:grpSpPr>
        <a:xfrm>
          <a:off x="0" y="0"/>
          <a:ext cx="0" cy="0"/>
          <a:chOff x="0" y="0"/>
          <a:chExt cx="0" cy="0"/>
        </a:xfrm>
      </p:grpSpPr>
      <p:sp>
        <p:nvSpPr>
          <p:cNvPr id="79" name="Google Shape;79;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2" name="Google Shape;8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3" name="Google Shape;8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965421016"/>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6.jpg"/></Relationships>
</file>

<file path=ppt/slides/_rels/slide1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56.jp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9.jpg"/><Relationship Id="rId5" Type="http://schemas.openxmlformats.org/officeDocument/2006/relationships/image" Target="../media/image56.jp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61.jpg"/><Relationship Id="rId4" Type="http://schemas.openxmlformats.org/officeDocument/2006/relationships/image" Target="../media/image60.jp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45.png"/><Relationship Id="rId5" Type="http://schemas.openxmlformats.org/officeDocument/2006/relationships/diagramQuickStyle" Target="../diagrams/quickStyle1.xml"/><Relationship Id="rId10" Type="http://schemas.openxmlformats.org/officeDocument/2006/relationships/image" Target="../media/image44.png"/><Relationship Id="rId4" Type="http://schemas.openxmlformats.org/officeDocument/2006/relationships/diagramLayout" Target="../diagrams/layout1.xml"/><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4.jpg"/></Relationships>
</file>

<file path=ppt/slides/_rels/slide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56.jp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2"/>
          <p:cNvSpPr txBox="1"/>
          <p:nvPr/>
        </p:nvSpPr>
        <p:spPr>
          <a:xfrm>
            <a:off x="6222450" y="3389243"/>
            <a:ext cx="3905250" cy="564322"/>
          </a:xfrm>
          <a:prstGeom prst="rect">
            <a:avLst/>
          </a:prstGeom>
          <a:noFill/>
          <a:ln>
            <a:noFill/>
          </a:ln>
        </p:spPr>
        <p:txBody>
          <a:bodyPr spcFirstLastPara="1" wrap="square" lIns="91425" tIns="45700" rIns="91425" bIns="45700" anchor="t" anchorCtr="0">
            <a:spAutoFit/>
          </a:bodyPr>
          <a:lstStyle/>
          <a:p>
            <a:pPr marL="0" marR="0" lvl="0" indent="0" algn="ctr" rtl="1">
              <a:lnSpc>
                <a:spcPct val="238888"/>
              </a:lnSpc>
              <a:spcBef>
                <a:spcPts val="0"/>
              </a:spcBef>
              <a:spcAft>
                <a:spcPts val="0"/>
              </a:spcAft>
              <a:buClr>
                <a:srgbClr val="009EDB"/>
              </a:buClr>
              <a:buSzPts val="1800"/>
              <a:buFont typeface="Calibri"/>
              <a:buNone/>
            </a:pPr>
            <a:r>
              <a:rPr lang="iw-IL" sz="1800" b="0" i="1" u="none" strike="noStrike" cap="none">
                <a:solidFill>
                  <a:srgbClr val="009EDB"/>
                </a:solidFill>
                <a:latin typeface="Calibri"/>
                <a:ea typeface="Calibri"/>
                <a:cs typeface="Calibri"/>
                <a:sym typeface="Calibri"/>
              </a:rPr>
              <a:t>התכנית ללימודי יזמות וחדשנות</a:t>
            </a:r>
            <a:endParaRPr/>
          </a:p>
        </p:txBody>
      </p:sp>
      <p:sp>
        <p:nvSpPr>
          <p:cNvPr id="147" name="Google Shape;147;p22"/>
          <p:cNvSpPr txBox="1"/>
          <p:nvPr/>
        </p:nvSpPr>
        <p:spPr>
          <a:xfrm>
            <a:off x="6460435" y="4516062"/>
            <a:ext cx="3905250" cy="36933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Clr>
                <a:srgbClr val="EC008C"/>
              </a:buClr>
              <a:buSzPts val="1800"/>
              <a:buFont typeface="Calibri"/>
              <a:buNone/>
            </a:pPr>
            <a:r>
              <a:rPr lang="iw-IL" sz="1800" b="1" i="1" u="none" strike="noStrike" cap="none">
                <a:solidFill>
                  <a:srgbClr val="EC008C"/>
                </a:solidFill>
                <a:latin typeface="Calibri"/>
                <a:ea typeface="Calibri"/>
                <a:cs typeface="Calibri"/>
                <a:sym typeface="Calibri"/>
              </a:rPr>
              <a:t>חלק א' – המצב לפני/אחרי החדשנות</a:t>
            </a:r>
            <a:endParaRPr/>
          </a:p>
        </p:txBody>
      </p:sp>
      <p:sp>
        <p:nvSpPr>
          <p:cNvPr id="148" name="Google Shape;148;p22"/>
          <p:cNvSpPr txBox="1"/>
          <p:nvPr/>
        </p:nvSpPr>
        <p:spPr>
          <a:xfrm>
            <a:off x="6559826" y="4096314"/>
            <a:ext cx="3488635" cy="830956"/>
          </a:xfrm>
          <a:prstGeom prst="rect">
            <a:avLst/>
          </a:prstGeom>
          <a:solidFill>
            <a:srgbClr val="231F20"/>
          </a:solid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he-IL" sz="2400" b="1" i="1" u="none" strike="noStrike" cap="none" dirty="0">
                <a:solidFill>
                  <a:schemeClr val="lt1"/>
                </a:solidFill>
                <a:latin typeface="Calibri"/>
                <a:ea typeface="Calibri"/>
                <a:cs typeface="Calibri"/>
                <a:sym typeface="Calibri"/>
              </a:rPr>
              <a:t>חשיבה עיצובית</a:t>
            </a:r>
          </a:p>
          <a:p>
            <a:pPr marL="0" marR="0" lvl="0" indent="0" algn="ctr" rtl="1">
              <a:spcBef>
                <a:spcPts val="0"/>
              </a:spcBef>
              <a:spcAft>
                <a:spcPts val="0"/>
              </a:spcAft>
              <a:buNone/>
            </a:pPr>
            <a:r>
              <a:rPr lang="he-IL" sz="2400" b="1" i="1" dirty="0">
                <a:solidFill>
                  <a:schemeClr val="lt1"/>
                </a:solidFill>
                <a:latin typeface="Calibri"/>
                <a:cs typeface="Calibri"/>
                <a:sym typeface="Calibri"/>
              </a:rPr>
              <a:t>(התמקדות בסיפור הערך)</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9"/>
          <p:cNvSpPr txBox="1"/>
          <p:nvPr/>
        </p:nvSpPr>
        <p:spPr>
          <a:xfrm>
            <a:off x="3453332" y="140772"/>
            <a:ext cx="8948463" cy="646331"/>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3600" b="1">
                <a:solidFill>
                  <a:schemeClr val="dk1"/>
                </a:solidFill>
                <a:latin typeface="Calibri"/>
                <a:ea typeface="Calibri"/>
                <a:cs typeface="Calibri"/>
                <a:sym typeface="Calibri"/>
              </a:rPr>
              <a:t>איך נציג את החדשנות שלנו לאנשים?</a:t>
            </a:r>
            <a:endParaRPr sz="4400" b="1">
              <a:solidFill>
                <a:schemeClr val="dk1"/>
              </a:solidFill>
              <a:latin typeface="Calibri"/>
              <a:ea typeface="Calibri"/>
              <a:cs typeface="Calibri"/>
              <a:sym typeface="Calibri"/>
            </a:endParaRPr>
          </a:p>
        </p:txBody>
      </p:sp>
      <p:pic>
        <p:nvPicPr>
          <p:cNvPr id="241" name="Google Shape;241;p29" descr="Free Vector | Business presentation"/>
          <p:cNvPicPr preferRelativeResize="0"/>
          <p:nvPr/>
        </p:nvPicPr>
        <p:blipFill rotWithShape="1">
          <a:blip r:embed="rId3">
            <a:alphaModFix/>
          </a:blip>
          <a:srcRect b="14378"/>
          <a:stretch/>
        </p:blipFill>
        <p:spPr>
          <a:xfrm>
            <a:off x="1222513" y="1018169"/>
            <a:ext cx="6694697" cy="5732110"/>
          </a:xfrm>
          <a:prstGeom prst="rect">
            <a:avLst/>
          </a:prstGeom>
          <a:noFill/>
          <a:ln>
            <a:noFill/>
          </a:ln>
        </p:spPr>
      </p:pic>
      <p:sp>
        <p:nvSpPr>
          <p:cNvPr id="242" name="Google Shape;242;p29"/>
          <p:cNvSpPr/>
          <p:nvPr/>
        </p:nvSpPr>
        <p:spPr>
          <a:xfrm>
            <a:off x="2037521" y="2226365"/>
            <a:ext cx="3230218" cy="2385392"/>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3" name="Google Shape;243;p29" descr="Little Boy With School Bag With Wheels Stock Vector - Illustration of  classroom, smile: 156931020"/>
          <p:cNvPicPr preferRelativeResize="0"/>
          <p:nvPr/>
        </p:nvPicPr>
        <p:blipFill rotWithShape="1">
          <a:blip r:embed="rId4">
            <a:alphaModFix/>
          </a:blip>
          <a:srcRect t="64923" r="61535" b="5607"/>
          <a:stretch/>
        </p:blipFill>
        <p:spPr>
          <a:xfrm>
            <a:off x="2395959" y="2382821"/>
            <a:ext cx="2328395" cy="2092357"/>
          </a:xfrm>
          <a:prstGeom prst="rect">
            <a:avLst/>
          </a:prstGeom>
          <a:noFill/>
          <a:ln>
            <a:noFill/>
          </a:ln>
        </p:spPr>
      </p:pic>
      <p:sp>
        <p:nvSpPr>
          <p:cNvPr id="244" name="Google Shape;244;p29"/>
          <p:cNvSpPr txBox="1"/>
          <p:nvPr/>
        </p:nvSpPr>
        <p:spPr>
          <a:xfrm>
            <a:off x="8130335" y="2450705"/>
            <a:ext cx="3538782"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w-IL" sz="1800" b="1">
                <a:solidFill>
                  <a:srgbClr val="00884B"/>
                </a:solidFill>
                <a:latin typeface="Calibri"/>
                <a:ea typeface="Calibri"/>
                <a:cs typeface="Calibri"/>
                <a:sym typeface="Calibri"/>
              </a:rPr>
              <a:t>המטרות שלנו:</a:t>
            </a:r>
            <a:endParaRPr/>
          </a:p>
          <a:p>
            <a:pPr marL="285750" marR="0" lvl="0" indent="-285750" algn="r" rtl="1">
              <a:spcBef>
                <a:spcPts val="0"/>
              </a:spcBef>
              <a:spcAft>
                <a:spcPts val="0"/>
              </a:spcAft>
              <a:buClr>
                <a:srgbClr val="00884B"/>
              </a:buClr>
              <a:buSzPts val="1800"/>
              <a:buFont typeface="Arial"/>
              <a:buChar char="•"/>
            </a:pPr>
            <a:r>
              <a:rPr lang="iw-IL" sz="1800" b="1">
                <a:solidFill>
                  <a:srgbClr val="00884B"/>
                </a:solidFill>
                <a:latin typeface="Calibri"/>
                <a:ea typeface="Calibri"/>
                <a:cs typeface="Calibri"/>
                <a:sym typeface="Calibri"/>
              </a:rPr>
              <a:t>להסביר לאנשים מה הרעיון שלנו</a:t>
            </a:r>
            <a:endParaRPr/>
          </a:p>
          <a:p>
            <a:pPr marL="285750" marR="0" lvl="0" indent="-285750" algn="r" rtl="1">
              <a:spcBef>
                <a:spcPts val="0"/>
              </a:spcBef>
              <a:spcAft>
                <a:spcPts val="0"/>
              </a:spcAft>
              <a:buClr>
                <a:srgbClr val="00884B"/>
              </a:buClr>
              <a:buSzPts val="1800"/>
              <a:buFont typeface="Arial"/>
              <a:buChar char="•"/>
            </a:pPr>
            <a:r>
              <a:rPr lang="iw-IL" sz="1800" b="1">
                <a:solidFill>
                  <a:srgbClr val="00884B"/>
                </a:solidFill>
                <a:latin typeface="Calibri"/>
                <a:ea typeface="Calibri"/>
                <a:cs typeface="Calibri"/>
                <a:sym typeface="Calibri"/>
              </a:rPr>
              <a:t>לגרום להם להתלהב מהמוצר</a:t>
            </a:r>
            <a:endParaRPr/>
          </a:p>
          <a:p>
            <a:pPr marL="285750" marR="0" lvl="0" indent="-285750" algn="r" rtl="1">
              <a:spcBef>
                <a:spcPts val="0"/>
              </a:spcBef>
              <a:spcAft>
                <a:spcPts val="0"/>
              </a:spcAft>
              <a:buClr>
                <a:srgbClr val="00884B"/>
              </a:buClr>
              <a:buSzPts val="1800"/>
              <a:buFont typeface="Arial"/>
              <a:buChar char="•"/>
            </a:pPr>
            <a:r>
              <a:rPr lang="iw-IL" sz="1800" b="1">
                <a:solidFill>
                  <a:srgbClr val="00884B"/>
                </a:solidFill>
                <a:latin typeface="Calibri"/>
                <a:ea typeface="Calibri"/>
                <a:cs typeface="Calibri"/>
                <a:sym typeface="Calibri"/>
              </a:rPr>
              <a:t>להבין את הערך שהוא נותן</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0"/>
          <p:cNvSpPr txBox="1"/>
          <p:nvPr/>
        </p:nvSpPr>
        <p:spPr>
          <a:xfrm>
            <a:off x="3453332" y="140772"/>
            <a:ext cx="8948463" cy="646331"/>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3600" b="1">
                <a:solidFill>
                  <a:schemeClr val="dk1"/>
                </a:solidFill>
                <a:latin typeface="Calibri"/>
                <a:ea typeface="Calibri"/>
                <a:cs typeface="Calibri"/>
                <a:sym typeface="Calibri"/>
              </a:rPr>
              <a:t>אפשרות 1 להצגת החדשנות : הצגת המוצר</a:t>
            </a:r>
            <a:endParaRPr sz="4400" b="1">
              <a:solidFill>
                <a:schemeClr val="dk1"/>
              </a:solidFill>
              <a:latin typeface="Calibri"/>
              <a:ea typeface="Calibri"/>
              <a:cs typeface="Calibri"/>
              <a:sym typeface="Calibri"/>
            </a:endParaRPr>
          </a:p>
        </p:txBody>
      </p:sp>
      <p:pic>
        <p:nvPicPr>
          <p:cNvPr id="251" name="Google Shape;251;p30" descr="Free Vector | Business presentation"/>
          <p:cNvPicPr preferRelativeResize="0"/>
          <p:nvPr/>
        </p:nvPicPr>
        <p:blipFill rotWithShape="1">
          <a:blip r:embed="rId3">
            <a:alphaModFix/>
          </a:blip>
          <a:srcRect b="14378"/>
          <a:stretch/>
        </p:blipFill>
        <p:spPr>
          <a:xfrm>
            <a:off x="1222513" y="1018169"/>
            <a:ext cx="6694697" cy="5732110"/>
          </a:xfrm>
          <a:prstGeom prst="rect">
            <a:avLst/>
          </a:prstGeom>
          <a:noFill/>
          <a:ln>
            <a:noFill/>
          </a:ln>
        </p:spPr>
      </p:pic>
      <p:sp>
        <p:nvSpPr>
          <p:cNvPr id="252" name="Google Shape;252;p30"/>
          <p:cNvSpPr/>
          <p:nvPr/>
        </p:nvSpPr>
        <p:spPr>
          <a:xfrm>
            <a:off x="2037521" y="2226365"/>
            <a:ext cx="3230218" cy="2385392"/>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30"/>
          <p:cNvSpPr txBox="1"/>
          <p:nvPr/>
        </p:nvSpPr>
        <p:spPr>
          <a:xfrm>
            <a:off x="2815826" y="2518777"/>
            <a:ext cx="181331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w-IL" sz="1800" b="1">
                <a:solidFill>
                  <a:srgbClr val="00884B"/>
                </a:solidFill>
                <a:latin typeface="Calibri"/>
                <a:ea typeface="Calibri"/>
                <a:cs typeface="Calibri"/>
                <a:sym typeface="Calibri"/>
              </a:rPr>
              <a:t>ילקוט עם גלגלים!</a:t>
            </a:r>
            <a:endParaRPr sz="1800" b="1">
              <a:solidFill>
                <a:srgbClr val="00884B"/>
              </a:solidFill>
              <a:latin typeface="Calibri"/>
              <a:ea typeface="Calibri"/>
              <a:cs typeface="Calibri"/>
              <a:sym typeface="Calibri"/>
            </a:endParaRPr>
          </a:p>
        </p:txBody>
      </p:sp>
      <p:sp>
        <p:nvSpPr>
          <p:cNvPr id="254" name="Google Shape;254;p30"/>
          <p:cNvSpPr txBox="1"/>
          <p:nvPr/>
        </p:nvSpPr>
        <p:spPr>
          <a:xfrm>
            <a:off x="3357641" y="2259376"/>
            <a:ext cx="127150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w-IL" sz="1800">
                <a:solidFill>
                  <a:schemeClr val="dk1"/>
                </a:solidFill>
                <a:latin typeface="Calibri"/>
                <a:ea typeface="Calibri"/>
                <a:cs typeface="Calibri"/>
                <a:sym typeface="Calibri"/>
              </a:rPr>
              <a:t>הרעיון שלנו:</a:t>
            </a:r>
            <a:endParaRPr sz="1800">
              <a:solidFill>
                <a:schemeClr val="dk1"/>
              </a:solidFill>
              <a:latin typeface="Calibri"/>
              <a:ea typeface="Calibri"/>
              <a:cs typeface="Calibri"/>
              <a:sym typeface="Calibri"/>
            </a:endParaRPr>
          </a:p>
        </p:txBody>
      </p:sp>
      <p:pic>
        <p:nvPicPr>
          <p:cNvPr id="255" name="Google Shape;255;p30" descr="Little Boy With School Bag With Wheels Stock Vector - Illustration of  classroom, smile: 156931020"/>
          <p:cNvPicPr preferRelativeResize="0"/>
          <p:nvPr/>
        </p:nvPicPr>
        <p:blipFill rotWithShape="1">
          <a:blip r:embed="rId4">
            <a:alphaModFix/>
          </a:blip>
          <a:srcRect t="64923" r="61535" b="5607"/>
          <a:stretch/>
        </p:blipFill>
        <p:spPr>
          <a:xfrm>
            <a:off x="2037521" y="3119050"/>
            <a:ext cx="1702985" cy="1530347"/>
          </a:xfrm>
          <a:prstGeom prst="rect">
            <a:avLst/>
          </a:prstGeom>
          <a:noFill/>
          <a:ln>
            <a:noFill/>
          </a:ln>
        </p:spPr>
      </p:pic>
      <p:sp>
        <p:nvSpPr>
          <p:cNvPr id="256" name="Google Shape;256;p30"/>
          <p:cNvSpPr txBox="1"/>
          <p:nvPr/>
        </p:nvSpPr>
        <p:spPr>
          <a:xfrm>
            <a:off x="3193968" y="3243572"/>
            <a:ext cx="1908895" cy="954107"/>
          </a:xfrm>
          <a:prstGeom prst="rect">
            <a:avLst/>
          </a:prstGeom>
          <a:noFill/>
          <a:ln>
            <a:noFill/>
          </a:ln>
        </p:spPr>
        <p:txBody>
          <a:bodyPr spcFirstLastPara="1" wrap="square" lIns="91425" tIns="45700" rIns="91425" bIns="45700" anchor="t" anchorCtr="0">
            <a:spAutoFit/>
          </a:bodyPr>
          <a:lstStyle/>
          <a:p>
            <a:pPr marL="285750" marR="0" lvl="0" indent="-285750" algn="r" rtl="1">
              <a:spcBef>
                <a:spcPts val="0"/>
              </a:spcBef>
              <a:spcAft>
                <a:spcPts val="0"/>
              </a:spcAft>
              <a:buClr>
                <a:schemeClr val="dk1"/>
              </a:buClr>
              <a:buSzPts val="1400"/>
              <a:buFont typeface="Arial"/>
              <a:buChar char="•"/>
            </a:pPr>
            <a:r>
              <a:rPr lang="iw-IL" sz="1400">
                <a:solidFill>
                  <a:schemeClr val="dk1"/>
                </a:solidFill>
                <a:latin typeface="Calibri"/>
                <a:ea typeface="Calibri"/>
                <a:cs typeface="Calibri"/>
                <a:sym typeface="Calibri"/>
              </a:rPr>
              <a:t>ידית נשלפת</a:t>
            </a:r>
            <a:endParaRPr/>
          </a:p>
          <a:p>
            <a:pPr marL="285750" marR="0" lvl="0" indent="-285750" algn="r" rtl="1">
              <a:spcBef>
                <a:spcPts val="0"/>
              </a:spcBef>
              <a:spcAft>
                <a:spcPts val="0"/>
              </a:spcAft>
              <a:buClr>
                <a:schemeClr val="dk1"/>
              </a:buClr>
              <a:buSzPts val="1400"/>
              <a:buFont typeface="Arial"/>
              <a:buChar char="•"/>
            </a:pPr>
            <a:r>
              <a:rPr lang="iw-IL" sz="1400">
                <a:solidFill>
                  <a:schemeClr val="dk1"/>
                </a:solidFill>
                <a:latin typeface="Calibri"/>
                <a:ea typeface="Calibri"/>
                <a:cs typeface="Calibri"/>
                <a:sym typeface="Calibri"/>
              </a:rPr>
              <a:t>2 גלגלים</a:t>
            </a:r>
            <a:endParaRPr/>
          </a:p>
          <a:p>
            <a:pPr marL="285750" marR="0" lvl="0" indent="-285750" algn="r" rtl="1">
              <a:spcBef>
                <a:spcPts val="0"/>
              </a:spcBef>
              <a:spcAft>
                <a:spcPts val="0"/>
              </a:spcAft>
              <a:buClr>
                <a:schemeClr val="dk1"/>
              </a:buClr>
              <a:buSzPts val="1400"/>
              <a:buFont typeface="Arial"/>
              <a:buChar char="•"/>
            </a:pPr>
            <a:r>
              <a:rPr lang="iw-IL" sz="1400">
                <a:solidFill>
                  <a:schemeClr val="dk1"/>
                </a:solidFill>
                <a:latin typeface="Calibri"/>
                <a:ea typeface="Calibri"/>
                <a:cs typeface="Calibri"/>
                <a:sym typeface="Calibri"/>
              </a:rPr>
              <a:t>מגוון צבעים</a:t>
            </a:r>
            <a:endParaRPr/>
          </a:p>
          <a:p>
            <a:pPr marL="285750" marR="0" lvl="0" indent="-285750" algn="r" rtl="1">
              <a:spcBef>
                <a:spcPts val="0"/>
              </a:spcBef>
              <a:spcAft>
                <a:spcPts val="0"/>
              </a:spcAft>
              <a:buClr>
                <a:schemeClr val="dk1"/>
              </a:buClr>
              <a:buSzPts val="1400"/>
              <a:buFont typeface="Arial"/>
              <a:buChar char="•"/>
            </a:pPr>
            <a:r>
              <a:rPr lang="iw-IL" sz="1400">
                <a:solidFill>
                  <a:schemeClr val="dk1"/>
                </a:solidFill>
                <a:latin typeface="Calibri"/>
                <a:ea typeface="Calibri"/>
                <a:cs typeface="Calibri"/>
                <a:sym typeface="Calibri"/>
              </a:rPr>
              <a:t>עמיד לגשם</a:t>
            </a:r>
            <a:endParaRPr sz="1400">
              <a:solidFill>
                <a:schemeClr val="dk1"/>
              </a:solidFill>
              <a:latin typeface="Calibri"/>
              <a:ea typeface="Calibri"/>
              <a:cs typeface="Calibri"/>
              <a:sym typeface="Calibri"/>
            </a:endParaRPr>
          </a:p>
        </p:txBody>
      </p:sp>
      <p:sp>
        <p:nvSpPr>
          <p:cNvPr id="257" name="Google Shape;257;p30"/>
          <p:cNvSpPr txBox="1"/>
          <p:nvPr/>
        </p:nvSpPr>
        <p:spPr>
          <a:xfrm>
            <a:off x="8572115" y="2080233"/>
            <a:ext cx="3164728"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w-IL" sz="2400" u="sng">
                <a:solidFill>
                  <a:schemeClr val="dk1"/>
                </a:solidFill>
                <a:latin typeface="Calibri"/>
                <a:ea typeface="Calibri"/>
                <a:cs typeface="Calibri"/>
                <a:sym typeface="Calibri"/>
              </a:rPr>
              <a:t>אפשרות ראשונה:</a:t>
            </a:r>
            <a:br>
              <a:rPr lang="iw-IL" sz="2400" u="sng">
                <a:solidFill>
                  <a:schemeClr val="dk1"/>
                </a:solidFill>
                <a:latin typeface="Calibri"/>
                <a:ea typeface="Calibri"/>
                <a:cs typeface="Calibri"/>
                <a:sym typeface="Calibri"/>
              </a:rPr>
            </a:br>
            <a:endParaRPr sz="2400" u="sng">
              <a:solidFill>
                <a:schemeClr val="dk1"/>
              </a:solidFill>
              <a:latin typeface="Calibri"/>
              <a:ea typeface="Calibri"/>
              <a:cs typeface="Calibri"/>
              <a:sym typeface="Calibri"/>
            </a:endParaRPr>
          </a:p>
          <a:p>
            <a:pPr marL="0" marR="0" lvl="0" indent="0" algn="ctr" rtl="0">
              <a:spcBef>
                <a:spcPts val="0"/>
              </a:spcBef>
              <a:spcAft>
                <a:spcPts val="0"/>
              </a:spcAft>
              <a:buNone/>
            </a:pPr>
            <a:r>
              <a:rPr lang="iw-IL" sz="2400">
                <a:solidFill>
                  <a:schemeClr val="dk1"/>
                </a:solidFill>
                <a:latin typeface="Calibri"/>
                <a:ea typeface="Calibri"/>
                <a:cs typeface="Calibri"/>
                <a:sym typeface="Calibri"/>
              </a:rPr>
              <a:t>איילת מציגה את </a:t>
            </a:r>
            <a:r>
              <a:rPr lang="iw-IL" sz="2400" b="1" u="sng">
                <a:solidFill>
                  <a:schemeClr val="dk1"/>
                </a:solidFill>
                <a:latin typeface="Calibri"/>
                <a:ea typeface="Calibri"/>
                <a:cs typeface="Calibri"/>
                <a:sym typeface="Calibri"/>
              </a:rPr>
              <a:t>המוצר</a:t>
            </a:r>
            <a:r>
              <a:rPr lang="iw-IL" sz="2400">
                <a:solidFill>
                  <a:schemeClr val="dk1"/>
                </a:solidFill>
                <a:latin typeface="Calibri"/>
                <a:ea typeface="Calibri"/>
                <a:cs typeface="Calibri"/>
                <a:sym typeface="Calibri"/>
              </a:rPr>
              <a:t>:</a:t>
            </a:r>
            <a:endParaRPr/>
          </a:p>
          <a:p>
            <a:pPr marL="285750" marR="0" lvl="0" indent="-285750" algn="r" rtl="1">
              <a:spcBef>
                <a:spcPts val="0"/>
              </a:spcBef>
              <a:spcAft>
                <a:spcPts val="0"/>
              </a:spcAft>
              <a:buClr>
                <a:schemeClr val="dk1"/>
              </a:buClr>
              <a:buSzPts val="2400"/>
              <a:buFont typeface="Arial"/>
              <a:buChar char="•"/>
            </a:pPr>
            <a:r>
              <a:rPr lang="iw-IL" sz="2400">
                <a:solidFill>
                  <a:schemeClr val="dk1"/>
                </a:solidFill>
                <a:latin typeface="Calibri"/>
                <a:ea typeface="Calibri"/>
                <a:cs typeface="Calibri"/>
                <a:sym typeface="Calibri"/>
              </a:rPr>
              <a:t>איך הוא עובד</a:t>
            </a:r>
            <a:endParaRPr/>
          </a:p>
          <a:p>
            <a:pPr marL="285750" marR="0" lvl="0" indent="-285750" algn="r" rtl="1">
              <a:spcBef>
                <a:spcPts val="0"/>
              </a:spcBef>
              <a:spcAft>
                <a:spcPts val="0"/>
              </a:spcAft>
              <a:buClr>
                <a:schemeClr val="dk1"/>
              </a:buClr>
              <a:buSzPts val="2400"/>
              <a:buFont typeface="Arial"/>
              <a:buChar char="•"/>
            </a:pPr>
            <a:r>
              <a:rPr lang="iw-IL" sz="2400">
                <a:solidFill>
                  <a:schemeClr val="dk1"/>
                </a:solidFill>
                <a:latin typeface="Calibri"/>
                <a:ea typeface="Calibri"/>
                <a:cs typeface="Calibri"/>
                <a:sym typeface="Calibri"/>
              </a:rPr>
              <a:t>מה הוא עושה</a:t>
            </a:r>
            <a:endParaRPr/>
          </a:p>
          <a:p>
            <a:pPr marL="285750" marR="0" lvl="0" indent="-285750" algn="r" rtl="1">
              <a:spcBef>
                <a:spcPts val="0"/>
              </a:spcBef>
              <a:spcAft>
                <a:spcPts val="0"/>
              </a:spcAft>
              <a:buClr>
                <a:schemeClr val="dk1"/>
              </a:buClr>
              <a:buSzPts val="2400"/>
              <a:buFont typeface="Arial"/>
              <a:buChar char="•"/>
            </a:pPr>
            <a:r>
              <a:rPr lang="iw-IL" sz="2400">
                <a:solidFill>
                  <a:schemeClr val="dk1"/>
                </a:solidFill>
                <a:latin typeface="Calibri"/>
                <a:ea typeface="Calibri"/>
                <a:cs typeface="Calibri"/>
                <a:sym typeface="Calibri"/>
              </a:rPr>
              <a:t>ממה הוא עשוי</a:t>
            </a:r>
            <a:endParaRPr/>
          </a:p>
          <a:p>
            <a:pPr marL="285750" marR="0" lvl="0" indent="-285750" algn="r" rtl="1">
              <a:spcBef>
                <a:spcPts val="0"/>
              </a:spcBef>
              <a:spcAft>
                <a:spcPts val="0"/>
              </a:spcAft>
              <a:buClr>
                <a:schemeClr val="dk1"/>
              </a:buClr>
              <a:buSzPts val="2400"/>
              <a:buFont typeface="Arial"/>
              <a:buChar char="•"/>
            </a:pPr>
            <a:r>
              <a:rPr lang="iw-IL" sz="2400">
                <a:solidFill>
                  <a:schemeClr val="dk1"/>
                </a:solidFill>
                <a:latin typeface="Calibri"/>
                <a:ea typeface="Calibri"/>
                <a:cs typeface="Calibri"/>
                <a:sym typeface="Calibri"/>
              </a:rPr>
              <a:t>כמה הוא עולה</a:t>
            </a:r>
            <a:endParaRPr/>
          </a:p>
          <a:p>
            <a:pPr marL="285750" marR="0" lvl="0" indent="-133350" algn="r" rtl="1">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1"/>
          <p:cNvSpPr txBox="1"/>
          <p:nvPr/>
        </p:nvSpPr>
        <p:spPr>
          <a:xfrm>
            <a:off x="3453332" y="140772"/>
            <a:ext cx="8948463" cy="646331"/>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3600" b="1">
                <a:solidFill>
                  <a:schemeClr val="dk1"/>
                </a:solidFill>
                <a:latin typeface="Calibri"/>
                <a:ea typeface="Calibri"/>
                <a:cs typeface="Calibri"/>
                <a:sym typeface="Calibri"/>
              </a:rPr>
              <a:t>אפשרות 2 להצגת החדשנות : הצגת המוצר</a:t>
            </a:r>
            <a:endParaRPr sz="4400" b="1">
              <a:solidFill>
                <a:schemeClr val="dk1"/>
              </a:solidFill>
              <a:latin typeface="Calibri"/>
              <a:ea typeface="Calibri"/>
              <a:cs typeface="Calibri"/>
              <a:sym typeface="Calibri"/>
            </a:endParaRPr>
          </a:p>
        </p:txBody>
      </p:sp>
      <p:pic>
        <p:nvPicPr>
          <p:cNvPr id="264" name="Google Shape;264;p31" descr="Free Vector | Business presentation"/>
          <p:cNvPicPr preferRelativeResize="0"/>
          <p:nvPr/>
        </p:nvPicPr>
        <p:blipFill rotWithShape="1">
          <a:blip r:embed="rId3">
            <a:alphaModFix/>
          </a:blip>
          <a:srcRect b="14378"/>
          <a:stretch/>
        </p:blipFill>
        <p:spPr>
          <a:xfrm>
            <a:off x="1222513" y="1018169"/>
            <a:ext cx="6694697" cy="5732110"/>
          </a:xfrm>
          <a:prstGeom prst="rect">
            <a:avLst/>
          </a:prstGeom>
          <a:noFill/>
          <a:ln>
            <a:noFill/>
          </a:ln>
        </p:spPr>
      </p:pic>
      <p:sp>
        <p:nvSpPr>
          <p:cNvPr id="265" name="Google Shape;265;p31"/>
          <p:cNvSpPr/>
          <p:nvPr/>
        </p:nvSpPr>
        <p:spPr>
          <a:xfrm>
            <a:off x="2037521" y="2226365"/>
            <a:ext cx="3230218" cy="2385392"/>
          </a:xfrm>
          <a:prstGeom prst="rect">
            <a:avLst/>
          </a:prstGeom>
          <a:solidFill>
            <a:srgbClr val="E6E7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6" name="Google Shape;266;p31"/>
          <p:cNvSpPr txBox="1"/>
          <p:nvPr/>
        </p:nvSpPr>
        <p:spPr>
          <a:xfrm>
            <a:off x="2815826" y="2518777"/>
            <a:ext cx="181331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w-IL" sz="1800" b="1">
                <a:solidFill>
                  <a:srgbClr val="00884B"/>
                </a:solidFill>
                <a:latin typeface="Calibri"/>
                <a:ea typeface="Calibri"/>
                <a:cs typeface="Calibri"/>
                <a:sym typeface="Calibri"/>
              </a:rPr>
              <a:t>ילקוט עם גלגלים!</a:t>
            </a:r>
            <a:endParaRPr sz="1800" b="1">
              <a:solidFill>
                <a:srgbClr val="00884B"/>
              </a:solidFill>
              <a:latin typeface="Calibri"/>
              <a:ea typeface="Calibri"/>
              <a:cs typeface="Calibri"/>
              <a:sym typeface="Calibri"/>
            </a:endParaRPr>
          </a:p>
        </p:txBody>
      </p:sp>
      <p:sp>
        <p:nvSpPr>
          <p:cNvPr id="267" name="Google Shape;267;p31"/>
          <p:cNvSpPr txBox="1"/>
          <p:nvPr/>
        </p:nvSpPr>
        <p:spPr>
          <a:xfrm>
            <a:off x="3357641" y="2259376"/>
            <a:ext cx="127150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w-IL" sz="1800">
                <a:solidFill>
                  <a:schemeClr val="dk1"/>
                </a:solidFill>
                <a:latin typeface="Calibri"/>
                <a:ea typeface="Calibri"/>
                <a:cs typeface="Calibri"/>
                <a:sym typeface="Calibri"/>
              </a:rPr>
              <a:t>הרעיון שלנו:</a:t>
            </a:r>
            <a:endParaRPr sz="1800">
              <a:solidFill>
                <a:schemeClr val="dk1"/>
              </a:solidFill>
              <a:latin typeface="Calibri"/>
              <a:ea typeface="Calibri"/>
              <a:cs typeface="Calibri"/>
              <a:sym typeface="Calibri"/>
            </a:endParaRPr>
          </a:p>
        </p:txBody>
      </p:sp>
      <p:sp>
        <p:nvSpPr>
          <p:cNvPr id="268" name="Google Shape;268;p31"/>
          <p:cNvSpPr txBox="1"/>
          <p:nvPr/>
        </p:nvSpPr>
        <p:spPr>
          <a:xfrm>
            <a:off x="8071839" y="1795225"/>
            <a:ext cx="4006507" cy="37856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w-IL" sz="2400" u="sng">
                <a:solidFill>
                  <a:schemeClr val="dk1"/>
                </a:solidFill>
                <a:latin typeface="Calibri"/>
                <a:ea typeface="Calibri"/>
                <a:cs typeface="Calibri"/>
                <a:sym typeface="Calibri"/>
              </a:rPr>
              <a:t>אפשרות שנייה:</a:t>
            </a:r>
            <a:br>
              <a:rPr lang="iw-IL" sz="2400" u="sng">
                <a:solidFill>
                  <a:schemeClr val="dk1"/>
                </a:solidFill>
                <a:latin typeface="Calibri"/>
                <a:ea typeface="Calibri"/>
                <a:cs typeface="Calibri"/>
                <a:sym typeface="Calibri"/>
              </a:rPr>
            </a:br>
            <a:endParaRPr sz="2400" u="sng">
              <a:solidFill>
                <a:schemeClr val="dk1"/>
              </a:solidFill>
              <a:latin typeface="Calibri"/>
              <a:ea typeface="Calibri"/>
              <a:cs typeface="Calibri"/>
              <a:sym typeface="Calibri"/>
            </a:endParaRPr>
          </a:p>
          <a:p>
            <a:pPr marL="0" marR="0" lvl="0" indent="0" algn="ctr" rtl="0">
              <a:spcBef>
                <a:spcPts val="0"/>
              </a:spcBef>
              <a:spcAft>
                <a:spcPts val="0"/>
              </a:spcAft>
              <a:buNone/>
            </a:pPr>
            <a:r>
              <a:rPr lang="iw-IL" sz="2400">
                <a:solidFill>
                  <a:schemeClr val="dk1"/>
                </a:solidFill>
                <a:latin typeface="Calibri"/>
                <a:ea typeface="Calibri"/>
                <a:cs typeface="Calibri"/>
                <a:sym typeface="Calibri"/>
              </a:rPr>
              <a:t>איילת מספרת </a:t>
            </a:r>
            <a:r>
              <a:rPr lang="iw-IL" sz="2400" b="1">
                <a:solidFill>
                  <a:schemeClr val="dk1"/>
                </a:solidFill>
                <a:latin typeface="Calibri"/>
                <a:ea typeface="Calibri"/>
                <a:cs typeface="Calibri"/>
                <a:sym typeface="Calibri"/>
              </a:rPr>
              <a:t>סיפור </a:t>
            </a:r>
            <a:endParaRPr/>
          </a:p>
          <a:p>
            <a:pPr marL="0" marR="0" lvl="0" indent="0" algn="ctr" rtl="0">
              <a:spcBef>
                <a:spcPts val="0"/>
              </a:spcBef>
              <a:spcAft>
                <a:spcPts val="0"/>
              </a:spcAft>
              <a:buNone/>
            </a:pPr>
            <a:r>
              <a:rPr lang="iw-IL" sz="2400">
                <a:solidFill>
                  <a:schemeClr val="dk1"/>
                </a:solidFill>
                <a:latin typeface="Calibri"/>
                <a:ea typeface="Calibri"/>
                <a:cs typeface="Calibri"/>
                <a:sym typeface="Calibri"/>
              </a:rPr>
              <a:t>על </a:t>
            </a:r>
            <a:r>
              <a:rPr lang="iw-IL" sz="2400" b="1">
                <a:solidFill>
                  <a:schemeClr val="dk1"/>
                </a:solidFill>
                <a:latin typeface="Calibri"/>
                <a:ea typeface="Calibri"/>
                <a:cs typeface="Calibri"/>
                <a:sym typeface="Calibri"/>
              </a:rPr>
              <a:t>הערך </a:t>
            </a:r>
            <a:r>
              <a:rPr lang="iw-IL" sz="2400">
                <a:solidFill>
                  <a:schemeClr val="dk1"/>
                </a:solidFill>
                <a:latin typeface="Calibri"/>
                <a:ea typeface="Calibri"/>
                <a:cs typeface="Calibri"/>
                <a:sym typeface="Calibri"/>
              </a:rPr>
              <a:t>שהמוצר שלנו נותן:</a:t>
            </a:r>
            <a:endParaRPr/>
          </a:p>
          <a:p>
            <a:pPr marL="285750" marR="0" lvl="0" indent="-285750" algn="r" rtl="1">
              <a:spcBef>
                <a:spcPts val="0"/>
              </a:spcBef>
              <a:spcAft>
                <a:spcPts val="0"/>
              </a:spcAft>
              <a:buClr>
                <a:schemeClr val="dk1"/>
              </a:buClr>
              <a:buSzPts val="2400"/>
              <a:buFont typeface="Arial"/>
              <a:buChar char="•"/>
            </a:pPr>
            <a:r>
              <a:rPr lang="iw-IL" sz="2400">
                <a:solidFill>
                  <a:schemeClr val="dk1"/>
                </a:solidFill>
                <a:latin typeface="Calibri"/>
                <a:ea typeface="Calibri"/>
                <a:cs typeface="Calibri"/>
                <a:sym typeface="Calibri"/>
              </a:rPr>
              <a:t>סיפור על משתמש </a:t>
            </a:r>
            <a:endParaRPr/>
          </a:p>
          <a:p>
            <a:pPr marL="285750" marR="0" lvl="0" indent="-285750" algn="r" rtl="1">
              <a:spcBef>
                <a:spcPts val="0"/>
              </a:spcBef>
              <a:spcAft>
                <a:spcPts val="0"/>
              </a:spcAft>
              <a:buClr>
                <a:schemeClr val="dk1"/>
              </a:buClr>
              <a:buSzPts val="2400"/>
              <a:buFont typeface="Arial"/>
              <a:buChar char="•"/>
            </a:pPr>
            <a:r>
              <a:rPr lang="iw-IL" sz="2400">
                <a:solidFill>
                  <a:schemeClr val="dk1"/>
                </a:solidFill>
                <a:latin typeface="Calibri"/>
                <a:ea typeface="Calibri"/>
                <a:cs typeface="Calibri"/>
                <a:sym typeface="Calibri"/>
              </a:rPr>
              <a:t>מה הכאב/צורך ?</a:t>
            </a:r>
            <a:endParaRPr/>
          </a:p>
          <a:p>
            <a:pPr marL="285750" marR="0" lvl="0" indent="-285750" algn="r" rtl="1">
              <a:spcBef>
                <a:spcPts val="0"/>
              </a:spcBef>
              <a:spcAft>
                <a:spcPts val="0"/>
              </a:spcAft>
              <a:buClr>
                <a:schemeClr val="dk1"/>
              </a:buClr>
              <a:buSzPts val="2400"/>
              <a:buFont typeface="Arial"/>
              <a:buChar char="•"/>
            </a:pPr>
            <a:r>
              <a:rPr lang="iw-IL" sz="2400">
                <a:solidFill>
                  <a:schemeClr val="dk1"/>
                </a:solidFill>
                <a:latin typeface="Calibri"/>
                <a:ea typeface="Calibri"/>
                <a:cs typeface="Calibri"/>
                <a:sym typeface="Calibri"/>
              </a:rPr>
              <a:t>למי יש את הבעיה הזו ?</a:t>
            </a:r>
            <a:endParaRPr/>
          </a:p>
          <a:p>
            <a:pPr marL="285750" marR="0" lvl="0" indent="-285750" algn="r" rtl="1">
              <a:spcBef>
                <a:spcPts val="0"/>
              </a:spcBef>
              <a:spcAft>
                <a:spcPts val="0"/>
              </a:spcAft>
              <a:buClr>
                <a:schemeClr val="dk1"/>
              </a:buClr>
              <a:buSzPts val="2400"/>
              <a:buFont typeface="Arial"/>
              <a:buChar char="•"/>
            </a:pPr>
            <a:r>
              <a:rPr lang="iw-IL" sz="2400">
                <a:solidFill>
                  <a:schemeClr val="dk1"/>
                </a:solidFill>
                <a:latin typeface="Calibri"/>
                <a:ea typeface="Calibri"/>
                <a:cs typeface="Calibri"/>
                <a:sym typeface="Calibri"/>
              </a:rPr>
              <a:t>איך המוצר שלנו פותר את הבעיה ?</a:t>
            </a:r>
            <a:endParaRPr/>
          </a:p>
          <a:p>
            <a:pPr marL="285750" marR="0" lvl="0" indent="-133350" algn="r" rtl="1">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p:txBody>
      </p:sp>
      <p:grpSp>
        <p:nvGrpSpPr>
          <p:cNvPr id="269" name="Google Shape;269;p31"/>
          <p:cNvGrpSpPr/>
          <p:nvPr/>
        </p:nvGrpSpPr>
        <p:grpSpPr>
          <a:xfrm>
            <a:off x="1978235" y="3102378"/>
            <a:ext cx="3053593" cy="1295109"/>
            <a:chOff x="1978235" y="3102378"/>
            <a:chExt cx="3053593" cy="1295109"/>
          </a:xfrm>
        </p:grpSpPr>
        <p:pic>
          <p:nvPicPr>
            <p:cNvPr id="270" name="Google Shape;270;p31" descr="מה עדיף עבודה פיזית או משרדית או מה הקשר בין סגנון העבודה לכאב? - גבעון  פלד, הפגת כאב"/>
            <p:cNvPicPr preferRelativeResize="0"/>
            <p:nvPr/>
          </p:nvPicPr>
          <p:blipFill rotWithShape="1">
            <a:blip r:embed="rId4">
              <a:alphaModFix/>
            </a:blip>
            <a:srcRect/>
            <a:stretch/>
          </p:blipFill>
          <p:spPr>
            <a:xfrm>
              <a:off x="1978235" y="3102378"/>
              <a:ext cx="1499293" cy="1295109"/>
            </a:xfrm>
            <a:prstGeom prst="rect">
              <a:avLst/>
            </a:prstGeom>
            <a:noFill/>
            <a:ln>
              <a:noFill/>
            </a:ln>
          </p:spPr>
        </p:pic>
        <p:sp>
          <p:nvSpPr>
            <p:cNvPr id="271" name="Google Shape;271;p31"/>
            <p:cNvSpPr txBox="1"/>
            <p:nvPr/>
          </p:nvSpPr>
          <p:spPr>
            <a:xfrm>
              <a:off x="3025707" y="3122257"/>
              <a:ext cx="2006121"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1800">
                  <a:solidFill>
                    <a:schemeClr val="dk1"/>
                  </a:solidFill>
                  <a:latin typeface="Aharoni"/>
                  <a:ea typeface="Aharoni"/>
                  <a:cs typeface="Aharoni"/>
                  <a:sym typeface="Aharoni"/>
                </a:rPr>
                <a:t>אייל בכיתה ז' סוחב תיק במשקל 8 ק"ג לבית ספר.</a:t>
              </a:r>
              <a:endParaRPr/>
            </a:p>
            <a:p>
              <a:pPr marL="0" marR="0" lvl="0" indent="0" algn="r" rtl="1">
                <a:spcBef>
                  <a:spcPts val="0"/>
                </a:spcBef>
                <a:spcAft>
                  <a:spcPts val="0"/>
                </a:spcAft>
                <a:buNone/>
              </a:pPr>
              <a:endParaRPr sz="1800">
                <a:solidFill>
                  <a:schemeClr val="dk1"/>
                </a:solidFill>
                <a:latin typeface="Aharoni"/>
                <a:ea typeface="Aharoni"/>
                <a:cs typeface="Aharoni"/>
                <a:sym typeface="Aharoni"/>
              </a:endParaRPr>
            </a:p>
          </p:txBody>
        </p:sp>
      </p:grpSp>
      <p:grpSp>
        <p:nvGrpSpPr>
          <p:cNvPr id="272" name="Google Shape;272;p31"/>
          <p:cNvGrpSpPr/>
          <p:nvPr/>
        </p:nvGrpSpPr>
        <p:grpSpPr>
          <a:xfrm>
            <a:off x="2116907" y="2885963"/>
            <a:ext cx="3124709" cy="1471223"/>
            <a:chOff x="25994" y="221634"/>
            <a:chExt cx="3124709" cy="1471223"/>
          </a:xfrm>
        </p:grpSpPr>
        <p:pic>
          <p:nvPicPr>
            <p:cNvPr id="273" name="Google Shape;273;p31" descr="Little Boy With School Bag With Wheels Stock Vector - Illustration of  classroom, smile: 156931020"/>
            <p:cNvPicPr preferRelativeResize="0"/>
            <p:nvPr/>
          </p:nvPicPr>
          <p:blipFill rotWithShape="1">
            <a:blip r:embed="rId5">
              <a:alphaModFix/>
            </a:blip>
            <a:srcRect b="5606"/>
            <a:stretch/>
          </p:blipFill>
          <p:spPr>
            <a:xfrm>
              <a:off x="25994" y="221634"/>
              <a:ext cx="1328802" cy="1471223"/>
            </a:xfrm>
            <a:prstGeom prst="rect">
              <a:avLst/>
            </a:prstGeom>
            <a:noFill/>
            <a:ln>
              <a:noFill/>
            </a:ln>
          </p:spPr>
        </p:pic>
        <p:sp>
          <p:nvSpPr>
            <p:cNvPr id="274" name="Google Shape;274;p31"/>
            <p:cNvSpPr txBox="1"/>
            <p:nvPr/>
          </p:nvSpPr>
          <p:spPr>
            <a:xfrm>
              <a:off x="924338" y="491067"/>
              <a:ext cx="2226365" cy="892552"/>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1600">
                  <a:solidFill>
                    <a:schemeClr val="dk1"/>
                  </a:solidFill>
                  <a:latin typeface="Aharoni"/>
                  <a:ea typeface="Aharoni"/>
                  <a:cs typeface="Aharoni"/>
                  <a:sym typeface="Aharoni"/>
                </a:rPr>
                <a:t>בעיות הגב של אייל נעלמו מאז שהוא משתמש ב-</a:t>
              </a:r>
              <a:r>
                <a:rPr lang="iw-IL" sz="2000">
                  <a:solidFill>
                    <a:srgbClr val="00884B"/>
                  </a:solidFill>
                  <a:latin typeface="Aharoni"/>
                  <a:ea typeface="Aharoni"/>
                  <a:cs typeface="Aharoni"/>
                  <a:sym typeface="Aharoni"/>
                </a:rPr>
                <a:t>"טרולי לנוער"</a:t>
              </a:r>
              <a:endParaRPr sz="1600">
                <a:solidFill>
                  <a:srgbClr val="00884B"/>
                </a:solidFill>
                <a:latin typeface="Aharoni"/>
                <a:ea typeface="Aharoni"/>
                <a:cs typeface="Aharoni"/>
                <a:sym typeface="Aharoni"/>
              </a:endParaRPr>
            </a:p>
          </p:txBody>
        </p:sp>
      </p:grpSp>
      <p:grpSp>
        <p:nvGrpSpPr>
          <p:cNvPr id="275" name="Google Shape;275;p31"/>
          <p:cNvGrpSpPr/>
          <p:nvPr/>
        </p:nvGrpSpPr>
        <p:grpSpPr>
          <a:xfrm>
            <a:off x="2060248" y="3076327"/>
            <a:ext cx="2971580" cy="1246259"/>
            <a:chOff x="2181892" y="3026608"/>
            <a:chExt cx="2971580" cy="1246259"/>
          </a:xfrm>
        </p:grpSpPr>
        <p:pic>
          <p:nvPicPr>
            <p:cNvPr id="276" name="Google Shape;276;p31" descr="Back pain a person logo on a white Royalty Free Vector Image"/>
            <p:cNvPicPr preferRelativeResize="0"/>
            <p:nvPr/>
          </p:nvPicPr>
          <p:blipFill rotWithShape="1">
            <a:blip r:embed="rId6">
              <a:alphaModFix/>
            </a:blip>
            <a:srcRect b="8984"/>
            <a:stretch/>
          </p:blipFill>
          <p:spPr>
            <a:xfrm>
              <a:off x="2181892" y="3026608"/>
              <a:ext cx="1267868" cy="1246259"/>
            </a:xfrm>
            <a:prstGeom prst="rect">
              <a:avLst/>
            </a:prstGeom>
            <a:noFill/>
            <a:ln>
              <a:noFill/>
            </a:ln>
          </p:spPr>
        </p:pic>
        <p:sp>
          <p:nvSpPr>
            <p:cNvPr id="277" name="Google Shape;277;p31"/>
            <p:cNvSpPr txBox="1"/>
            <p:nvPr/>
          </p:nvSpPr>
          <p:spPr>
            <a:xfrm>
              <a:off x="3106959" y="3222834"/>
              <a:ext cx="2046513" cy="830997"/>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800">
                  <a:solidFill>
                    <a:srgbClr val="FF5152"/>
                  </a:solidFill>
                  <a:latin typeface="Aharoni"/>
                  <a:ea typeface="Aharoni"/>
                  <a:cs typeface="Aharoni"/>
                  <a:sym typeface="Aharoni"/>
                </a:rPr>
                <a:t>40% מהנוער </a:t>
              </a:r>
              <a:br>
                <a:rPr lang="iw-IL" sz="2800">
                  <a:solidFill>
                    <a:srgbClr val="FF5152"/>
                  </a:solidFill>
                  <a:latin typeface="Aharoni"/>
                  <a:ea typeface="Aharoni"/>
                  <a:cs typeface="Aharoni"/>
                  <a:sym typeface="Aharoni"/>
                </a:rPr>
              </a:br>
              <a:r>
                <a:rPr lang="iw-IL" sz="2000">
                  <a:solidFill>
                    <a:schemeClr val="dk1"/>
                  </a:solidFill>
                  <a:latin typeface="Aharoni"/>
                  <a:ea typeface="Aharoni"/>
                  <a:cs typeface="Aharoni"/>
                  <a:sym typeface="Aharoni"/>
                </a:rPr>
                <a:t>סובלים מבעיות גב</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750"/>
                                        <p:tgtEl>
                                          <p:spTgt spid="269"/>
                                        </p:tgtEl>
                                      </p:cBhvr>
                                    </p:animEffect>
                                  </p:childTnLst>
                                </p:cTn>
                              </p:par>
                            </p:childTnLst>
                          </p:cTn>
                        </p:par>
                        <p:par>
                          <p:cTn id="8" fill="hold">
                            <p:stCondLst>
                              <p:cond delay="750"/>
                            </p:stCondLst>
                            <p:childTnLst>
                              <p:par>
                                <p:cTn id="9" presetID="1" presetClass="exit" presetSubtype="0" fill="hold" nodeType="afterEffect">
                                  <p:stCondLst>
                                    <p:cond delay="2000"/>
                                  </p:stCondLst>
                                  <p:childTnLst>
                                    <p:set>
                                      <p:cBhvr>
                                        <p:cTn id="10" dur="1" fill="hold">
                                          <p:stCondLst>
                                            <p:cond delay="1"/>
                                          </p:stCondLst>
                                        </p:cTn>
                                        <p:tgtEl>
                                          <p:spTgt spid="269"/>
                                        </p:tgtEl>
                                        <p:attrNameLst>
                                          <p:attrName>style.visibility</p:attrName>
                                        </p:attrNameLst>
                                      </p:cBhvr>
                                      <p:to>
                                        <p:strVal val="hidden"/>
                                      </p:to>
                                    </p:set>
                                  </p:childTnLst>
                                </p:cTn>
                              </p:par>
                            </p:childTnLst>
                          </p:cTn>
                        </p:par>
                        <p:par>
                          <p:cTn id="11" fill="hold">
                            <p:stCondLst>
                              <p:cond delay="751"/>
                            </p:stCondLst>
                            <p:childTnLst>
                              <p:par>
                                <p:cTn id="12" presetID="10" presetClass="entr" presetSubtype="0" fill="hold" nodeType="afterEffect">
                                  <p:stCondLst>
                                    <p:cond delay="0"/>
                                  </p:stCondLst>
                                  <p:childTnLst>
                                    <p:set>
                                      <p:cBhvr>
                                        <p:cTn id="13" dur="1" fill="hold">
                                          <p:stCondLst>
                                            <p:cond delay="0"/>
                                          </p:stCondLst>
                                        </p:cTn>
                                        <p:tgtEl>
                                          <p:spTgt spid="275"/>
                                        </p:tgtEl>
                                        <p:attrNameLst>
                                          <p:attrName>style.visibility</p:attrName>
                                        </p:attrNameLst>
                                      </p:cBhvr>
                                      <p:to>
                                        <p:strVal val="visible"/>
                                      </p:to>
                                    </p:set>
                                    <p:animEffect transition="in" filter="fade">
                                      <p:cBhvr>
                                        <p:cTn id="14" dur="750"/>
                                        <p:tgtEl>
                                          <p:spTgt spid="275"/>
                                        </p:tgtEl>
                                      </p:cBhvr>
                                    </p:animEffect>
                                  </p:childTnLst>
                                </p:cTn>
                              </p:par>
                            </p:childTnLst>
                          </p:cTn>
                        </p:par>
                        <p:par>
                          <p:cTn id="15" fill="hold">
                            <p:stCondLst>
                              <p:cond delay="1501"/>
                            </p:stCondLst>
                            <p:childTnLst>
                              <p:par>
                                <p:cTn id="16" presetID="1" presetClass="exit" presetSubtype="0" fill="hold" nodeType="afterEffect">
                                  <p:stCondLst>
                                    <p:cond delay="1500"/>
                                  </p:stCondLst>
                                  <p:childTnLst>
                                    <p:set>
                                      <p:cBhvr>
                                        <p:cTn id="17" dur="1" fill="hold">
                                          <p:stCondLst>
                                            <p:cond delay="1"/>
                                          </p:stCondLst>
                                        </p:cTn>
                                        <p:tgtEl>
                                          <p:spTgt spid="275"/>
                                        </p:tgtEl>
                                        <p:attrNameLst>
                                          <p:attrName>style.visibility</p:attrName>
                                        </p:attrNameLst>
                                      </p:cBhvr>
                                      <p:to>
                                        <p:strVal val="hidden"/>
                                      </p:to>
                                    </p:set>
                                  </p:childTnLst>
                                </p:cTn>
                              </p:par>
                            </p:childTnLst>
                          </p:cTn>
                        </p:par>
                        <p:par>
                          <p:cTn id="18" fill="hold">
                            <p:stCondLst>
                              <p:cond delay="1502"/>
                            </p:stCondLst>
                            <p:childTnLst>
                              <p:par>
                                <p:cTn id="19" presetID="10" presetClass="entr" presetSubtype="0" fill="hold" nodeType="afterEffect">
                                  <p:stCondLst>
                                    <p:cond delay="0"/>
                                  </p:stCondLst>
                                  <p:childTnLst>
                                    <p:set>
                                      <p:cBhvr>
                                        <p:cTn id="20" dur="1" fill="hold">
                                          <p:stCondLst>
                                            <p:cond delay="0"/>
                                          </p:stCondLst>
                                        </p:cTn>
                                        <p:tgtEl>
                                          <p:spTgt spid="272"/>
                                        </p:tgtEl>
                                        <p:attrNameLst>
                                          <p:attrName>style.visibility</p:attrName>
                                        </p:attrNameLst>
                                      </p:cBhvr>
                                      <p:to>
                                        <p:strVal val="visible"/>
                                      </p:to>
                                    </p:set>
                                    <p:animEffect transition="in" filter="fade">
                                      <p:cBhvr>
                                        <p:cTn id="21" dur="75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35"/>
          <p:cNvPicPr preferRelativeResize="0"/>
          <p:nvPr/>
        </p:nvPicPr>
        <p:blipFill rotWithShape="1">
          <a:blip r:embed="rId3">
            <a:alphaModFix/>
          </a:blip>
          <a:srcRect/>
          <a:stretch/>
        </p:blipFill>
        <p:spPr>
          <a:xfrm>
            <a:off x="175131" y="707370"/>
            <a:ext cx="635542" cy="1224956"/>
          </a:xfrm>
          <a:prstGeom prst="rect">
            <a:avLst/>
          </a:prstGeom>
          <a:noFill/>
          <a:ln>
            <a:noFill/>
          </a:ln>
        </p:spPr>
      </p:pic>
      <p:sp>
        <p:nvSpPr>
          <p:cNvPr id="3" name="Google Shape;282;p32">
            <a:extLst>
              <a:ext uri="{FF2B5EF4-FFF2-40B4-BE49-F238E27FC236}">
                <a16:creationId xmlns:a16="http://schemas.microsoft.com/office/drawing/2014/main" id="{9AD77395-5918-9617-9ADE-C47A03E8251D}"/>
              </a:ext>
            </a:extLst>
          </p:cNvPr>
          <p:cNvSpPr/>
          <p:nvPr/>
        </p:nvSpPr>
        <p:spPr>
          <a:xfrm>
            <a:off x="483460" y="1980446"/>
            <a:ext cx="11146421" cy="3342868"/>
          </a:xfrm>
          <a:prstGeom prst="rect">
            <a:avLst/>
          </a:prstGeom>
          <a:solidFill>
            <a:srgbClr val="3449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he-IL" sz="6000" b="1" dirty="0">
                <a:solidFill>
                  <a:schemeClr val="lt1"/>
                </a:solidFill>
                <a:latin typeface="Calibri"/>
                <a:ea typeface="Calibri"/>
                <a:cs typeface="Calibri"/>
                <a:sym typeface="Calibri"/>
              </a:rPr>
              <a:t>מהי האפשרות הטובה יותר?</a:t>
            </a:r>
          </a:p>
          <a:p>
            <a:pPr marL="0" marR="0" lvl="0" indent="0" algn="ctr" rtl="0">
              <a:spcBef>
                <a:spcPts val="0"/>
              </a:spcBef>
              <a:spcAft>
                <a:spcPts val="0"/>
              </a:spcAft>
              <a:buNone/>
            </a:pPr>
            <a:r>
              <a:rPr lang="he-IL" sz="6000" b="1" dirty="0">
                <a:solidFill>
                  <a:schemeClr val="lt1"/>
                </a:solidFill>
                <a:latin typeface="Calibri"/>
                <a:ea typeface="Calibri"/>
                <a:cs typeface="Calibri"/>
                <a:sym typeface="Calibri"/>
              </a:rPr>
              <a:t>מדוע?</a:t>
            </a:r>
            <a:endParaRPr sz="4000" dirty="0">
              <a:solidFill>
                <a:schemeClr val="accent4"/>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35"/>
          <p:cNvPicPr preferRelativeResize="0"/>
          <p:nvPr/>
        </p:nvPicPr>
        <p:blipFill rotWithShape="1">
          <a:blip r:embed="rId3">
            <a:alphaModFix/>
          </a:blip>
          <a:srcRect/>
          <a:stretch/>
        </p:blipFill>
        <p:spPr>
          <a:xfrm>
            <a:off x="175131" y="707370"/>
            <a:ext cx="635542" cy="1224956"/>
          </a:xfrm>
          <a:prstGeom prst="rect">
            <a:avLst/>
          </a:prstGeom>
          <a:noFill/>
          <a:ln>
            <a:noFill/>
          </a:ln>
        </p:spPr>
      </p:pic>
      <p:sp>
        <p:nvSpPr>
          <p:cNvPr id="311" name="Google Shape;311;p35"/>
          <p:cNvSpPr txBox="1"/>
          <p:nvPr/>
        </p:nvSpPr>
        <p:spPr>
          <a:xfrm>
            <a:off x="1733863" y="112437"/>
            <a:ext cx="8948463" cy="646331"/>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3600" b="1">
                <a:solidFill>
                  <a:schemeClr val="dk1"/>
                </a:solidFill>
                <a:latin typeface="Calibri"/>
                <a:ea typeface="Calibri"/>
                <a:cs typeface="Calibri"/>
                <a:sym typeface="Calibri"/>
              </a:rPr>
              <a:t>השיטה:ניתוח מצב קיים ומצב עתידי</a:t>
            </a:r>
            <a:endParaRPr sz="4400" b="1">
              <a:solidFill>
                <a:schemeClr val="dk1"/>
              </a:solidFill>
              <a:latin typeface="Calibri"/>
              <a:ea typeface="Calibri"/>
              <a:cs typeface="Calibri"/>
              <a:sym typeface="Calibri"/>
            </a:endParaRPr>
          </a:p>
        </p:txBody>
      </p:sp>
      <p:sp>
        <p:nvSpPr>
          <p:cNvPr id="312" name="Google Shape;312;p35"/>
          <p:cNvSpPr/>
          <p:nvPr/>
        </p:nvSpPr>
        <p:spPr>
          <a:xfrm>
            <a:off x="6686930" y="1004027"/>
            <a:ext cx="4229763" cy="5615433"/>
          </a:xfrm>
          <a:prstGeom prst="roundRect">
            <a:avLst>
              <a:gd name="adj" fmla="val 16667"/>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 name="Google Shape;313;p35"/>
          <p:cNvSpPr txBox="1"/>
          <p:nvPr/>
        </p:nvSpPr>
        <p:spPr>
          <a:xfrm>
            <a:off x="6686930" y="2687057"/>
            <a:ext cx="4093289" cy="224676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000">
                <a:solidFill>
                  <a:schemeClr val="dk1"/>
                </a:solidFill>
                <a:latin typeface="Calibri"/>
                <a:ea typeface="Calibri"/>
                <a:cs typeface="Calibri"/>
                <a:sym typeface="Calibri"/>
              </a:rPr>
              <a:t>1.1 לוקחים סיטואציה מציאותית בה המוצר שלכם יביא ערך.</a:t>
            </a:r>
            <a:endParaRPr/>
          </a:p>
          <a:p>
            <a:pPr marL="0" marR="0" lvl="0" indent="0" algn="r" rtl="1">
              <a:spcBef>
                <a:spcPts val="0"/>
              </a:spcBef>
              <a:spcAft>
                <a:spcPts val="0"/>
              </a:spcAft>
              <a:buNone/>
            </a:pPr>
            <a:endParaRPr sz="2000">
              <a:solidFill>
                <a:schemeClr val="dk1"/>
              </a:solidFill>
              <a:latin typeface="Calibri"/>
              <a:ea typeface="Calibri"/>
              <a:cs typeface="Calibri"/>
              <a:sym typeface="Calibri"/>
            </a:endParaRPr>
          </a:p>
          <a:p>
            <a:pPr marL="0" marR="0" lvl="0" indent="0" algn="r" rtl="1">
              <a:spcBef>
                <a:spcPts val="0"/>
              </a:spcBef>
              <a:spcAft>
                <a:spcPts val="0"/>
              </a:spcAft>
              <a:buNone/>
            </a:pPr>
            <a:r>
              <a:rPr lang="iw-IL" sz="2000">
                <a:solidFill>
                  <a:schemeClr val="dk1"/>
                </a:solidFill>
                <a:latin typeface="Calibri"/>
                <a:ea typeface="Calibri"/>
                <a:cs typeface="Calibri"/>
                <a:sym typeface="Calibri"/>
              </a:rPr>
              <a:t>1.2 מספרים סיפור  של משתמש/ת מסויים ודרך הסיפור  מדגישים את הבעיה הקיימת.</a:t>
            </a:r>
            <a:endParaRPr/>
          </a:p>
          <a:p>
            <a:pPr marL="0" marR="0" lvl="0" indent="0" algn="r" rtl="1">
              <a:spcBef>
                <a:spcPts val="0"/>
              </a:spcBef>
              <a:spcAft>
                <a:spcPts val="0"/>
              </a:spcAft>
              <a:buNone/>
            </a:pPr>
            <a:endParaRPr sz="2000">
              <a:solidFill>
                <a:schemeClr val="dk1"/>
              </a:solidFill>
              <a:latin typeface="Calibri"/>
              <a:ea typeface="Calibri"/>
              <a:cs typeface="Calibri"/>
              <a:sym typeface="Calibri"/>
            </a:endParaRPr>
          </a:p>
        </p:txBody>
      </p:sp>
      <p:sp>
        <p:nvSpPr>
          <p:cNvPr id="314" name="Google Shape;314;p35"/>
          <p:cNvSpPr txBox="1"/>
          <p:nvPr/>
        </p:nvSpPr>
        <p:spPr>
          <a:xfrm>
            <a:off x="8003923" y="1225218"/>
            <a:ext cx="159577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w-IL" sz="3600" b="1">
                <a:solidFill>
                  <a:schemeClr val="accent1"/>
                </a:solidFill>
                <a:latin typeface="Calibri"/>
                <a:ea typeface="Calibri"/>
                <a:cs typeface="Calibri"/>
                <a:sym typeface="Calibri"/>
              </a:rPr>
              <a:t>שלב 1</a:t>
            </a:r>
            <a:endParaRPr sz="3600" b="1">
              <a:solidFill>
                <a:schemeClr val="accent1"/>
              </a:solidFill>
              <a:latin typeface="Calibri"/>
              <a:ea typeface="Calibri"/>
              <a:cs typeface="Calibri"/>
              <a:sym typeface="Calibri"/>
            </a:endParaRPr>
          </a:p>
        </p:txBody>
      </p:sp>
      <p:sp>
        <p:nvSpPr>
          <p:cNvPr id="315" name="Google Shape;315;p35"/>
          <p:cNvSpPr/>
          <p:nvPr/>
        </p:nvSpPr>
        <p:spPr>
          <a:xfrm>
            <a:off x="1411781" y="990340"/>
            <a:ext cx="4551845" cy="5615433"/>
          </a:xfrm>
          <a:prstGeom prst="roundRect">
            <a:avLst>
              <a:gd name="adj" fmla="val 16667"/>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6" name="Google Shape;316;p35"/>
          <p:cNvSpPr txBox="1"/>
          <p:nvPr/>
        </p:nvSpPr>
        <p:spPr>
          <a:xfrm>
            <a:off x="1597389" y="2673370"/>
            <a:ext cx="4229763" cy="163121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000">
                <a:solidFill>
                  <a:schemeClr val="dk1"/>
                </a:solidFill>
                <a:latin typeface="Calibri"/>
                <a:ea typeface="Calibri"/>
                <a:cs typeface="Calibri"/>
                <a:sym typeface="Calibri"/>
              </a:rPr>
              <a:t>2.1  לוקחים את אותה סיטואציה משלב 1</a:t>
            </a:r>
            <a:endParaRPr/>
          </a:p>
          <a:p>
            <a:pPr marL="0" marR="0" lvl="0" indent="0" algn="r" rtl="1">
              <a:spcBef>
                <a:spcPts val="0"/>
              </a:spcBef>
              <a:spcAft>
                <a:spcPts val="0"/>
              </a:spcAft>
              <a:buNone/>
            </a:pPr>
            <a:endParaRPr sz="2000">
              <a:solidFill>
                <a:schemeClr val="dk1"/>
              </a:solidFill>
              <a:latin typeface="Calibri"/>
              <a:ea typeface="Calibri"/>
              <a:cs typeface="Calibri"/>
              <a:sym typeface="Calibri"/>
            </a:endParaRPr>
          </a:p>
          <a:p>
            <a:pPr marL="0" marR="0" lvl="0" indent="0" algn="r" rtl="1">
              <a:spcBef>
                <a:spcPts val="0"/>
              </a:spcBef>
              <a:spcAft>
                <a:spcPts val="0"/>
              </a:spcAft>
              <a:buNone/>
            </a:pPr>
            <a:r>
              <a:rPr lang="iw-IL" sz="2000">
                <a:solidFill>
                  <a:schemeClr val="dk1"/>
                </a:solidFill>
                <a:latin typeface="Calibri"/>
                <a:ea typeface="Calibri"/>
                <a:cs typeface="Calibri"/>
                <a:sym typeface="Calibri"/>
              </a:rPr>
              <a:t>2.2 הפעם מספרים את הסיפור </a:t>
            </a:r>
            <a:br>
              <a:rPr lang="iw-IL" sz="2000">
                <a:solidFill>
                  <a:schemeClr val="dk1"/>
                </a:solidFill>
                <a:latin typeface="Calibri"/>
                <a:ea typeface="Calibri"/>
                <a:cs typeface="Calibri"/>
                <a:sym typeface="Calibri"/>
              </a:rPr>
            </a:br>
            <a:r>
              <a:rPr lang="iw-IL" sz="2000">
                <a:solidFill>
                  <a:schemeClr val="dk1"/>
                </a:solidFill>
                <a:latin typeface="Calibri"/>
                <a:ea typeface="Calibri"/>
                <a:cs typeface="Calibri"/>
                <a:sym typeface="Calibri"/>
              </a:rPr>
              <a:t>של המשתמש/ת תוך שימוש במוצר שלכם</a:t>
            </a:r>
            <a:endParaRPr/>
          </a:p>
          <a:p>
            <a:pPr marL="0" marR="0" lvl="0" indent="0" algn="r" rtl="1">
              <a:spcBef>
                <a:spcPts val="0"/>
              </a:spcBef>
              <a:spcAft>
                <a:spcPts val="0"/>
              </a:spcAft>
              <a:buNone/>
            </a:pPr>
            <a:r>
              <a:rPr lang="iw-IL" sz="2000">
                <a:solidFill>
                  <a:schemeClr val="dk1"/>
                </a:solidFill>
                <a:latin typeface="Calibri"/>
                <a:ea typeface="Calibri"/>
                <a:cs typeface="Calibri"/>
                <a:sym typeface="Calibri"/>
              </a:rPr>
              <a:t>ומדגישים איך המוצר פותר את הבעיה.</a:t>
            </a:r>
            <a:endParaRPr/>
          </a:p>
        </p:txBody>
      </p:sp>
      <p:sp>
        <p:nvSpPr>
          <p:cNvPr id="317" name="Google Shape;317;p35"/>
          <p:cNvSpPr txBox="1"/>
          <p:nvPr/>
        </p:nvSpPr>
        <p:spPr>
          <a:xfrm>
            <a:off x="3050856" y="1211531"/>
            <a:ext cx="159577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w-IL" sz="3600" b="1">
                <a:solidFill>
                  <a:srgbClr val="548135"/>
                </a:solidFill>
                <a:latin typeface="Calibri"/>
                <a:ea typeface="Calibri"/>
                <a:cs typeface="Calibri"/>
                <a:sym typeface="Calibri"/>
              </a:rPr>
              <a:t>שלב 2</a:t>
            </a:r>
            <a:endParaRPr sz="3600" b="1">
              <a:solidFill>
                <a:srgbClr val="548135"/>
              </a:solidFill>
              <a:latin typeface="Calibri"/>
              <a:ea typeface="Calibri"/>
              <a:cs typeface="Calibri"/>
              <a:sym typeface="Calibri"/>
            </a:endParaRPr>
          </a:p>
        </p:txBody>
      </p:sp>
      <p:sp>
        <p:nvSpPr>
          <p:cNvPr id="318" name="Google Shape;318;p35"/>
          <p:cNvSpPr txBox="1"/>
          <p:nvPr/>
        </p:nvSpPr>
        <p:spPr>
          <a:xfrm>
            <a:off x="7754089" y="1768770"/>
            <a:ext cx="20954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w-IL" sz="2400" b="1" i="1">
                <a:solidFill>
                  <a:srgbClr val="2F5496"/>
                </a:solidFill>
                <a:latin typeface="Calibri"/>
                <a:ea typeface="Calibri"/>
                <a:cs typeface="Calibri"/>
                <a:sym typeface="Calibri"/>
              </a:rPr>
              <a:t>ניתוח מצב קיים</a:t>
            </a:r>
            <a:endParaRPr sz="2400" b="1" i="1">
              <a:solidFill>
                <a:srgbClr val="2F5496"/>
              </a:solidFill>
              <a:latin typeface="Calibri"/>
              <a:ea typeface="Calibri"/>
              <a:cs typeface="Calibri"/>
              <a:sym typeface="Calibri"/>
            </a:endParaRPr>
          </a:p>
        </p:txBody>
      </p:sp>
      <p:sp>
        <p:nvSpPr>
          <p:cNvPr id="319" name="Google Shape;319;p35"/>
          <p:cNvSpPr txBox="1"/>
          <p:nvPr/>
        </p:nvSpPr>
        <p:spPr>
          <a:xfrm>
            <a:off x="7503090" y="2072465"/>
            <a:ext cx="259744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w-IL" sz="1800">
                <a:solidFill>
                  <a:srgbClr val="2F5496"/>
                </a:solidFill>
                <a:latin typeface="Calibri"/>
                <a:ea typeface="Calibri"/>
                <a:cs typeface="Calibri"/>
                <a:sym typeface="Calibri"/>
              </a:rPr>
              <a:t>Current Situation Analysis</a:t>
            </a:r>
            <a:endParaRPr sz="1800">
              <a:solidFill>
                <a:srgbClr val="2F5496"/>
              </a:solidFill>
              <a:latin typeface="Calibri"/>
              <a:ea typeface="Calibri"/>
              <a:cs typeface="Calibri"/>
              <a:sym typeface="Calibri"/>
            </a:endParaRPr>
          </a:p>
        </p:txBody>
      </p:sp>
      <p:sp>
        <p:nvSpPr>
          <p:cNvPr id="320" name="Google Shape;320;p35"/>
          <p:cNvSpPr txBox="1"/>
          <p:nvPr/>
        </p:nvSpPr>
        <p:spPr>
          <a:xfrm>
            <a:off x="2711253" y="1768770"/>
            <a:ext cx="22749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w-IL" sz="2400" b="1" i="1">
                <a:solidFill>
                  <a:srgbClr val="548135"/>
                </a:solidFill>
                <a:latin typeface="Calibri"/>
                <a:ea typeface="Calibri"/>
                <a:cs typeface="Calibri"/>
                <a:sym typeface="Calibri"/>
              </a:rPr>
              <a:t>ניתוח מצב עתידי</a:t>
            </a:r>
            <a:endParaRPr sz="2400" b="1" i="1">
              <a:solidFill>
                <a:srgbClr val="548135"/>
              </a:solidFill>
              <a:latin typeface="Calibri"/>
              <a:ea typeface="Calibri"/>
              <a:cs typeface="Calibri"/>
              <a:sym typeface="Calibri"/>
            </a:endParaRPr>
          </a:p>
        </p:txBody>
      </p:sp>
      <p:sp>
        <p:nvSpPr>
          <p:cNvPr id="321" name="Google Shape;321;p35"/>
          <p:cNvSpPr txBox="1"/>
          <p:nvPr/>
        </p:nvSpPr>
        <p:spPr>
          <a:xfrm>
            <a:off x="2597857" y="2072465"/>
            <a:ext cx="25017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w-IL" sz="1800">
                <a:solidFill>
                  <a:srgbClr val="548135"/>
                </a:solidFill>
                <a:latin typeface="Calibri"/>
                <a:ea typeface="Calibri"/>
                <a:cs typeface="Calibri"/>
                <a:sym typeface="Calibri"/>
              </a:rPr>
              <a:t>Future Situation Analysis</a:t>
            </a:r>
            <a:endParaRPr sz="1800">
              <a:solidFill>
                <a:srgbClr val="548135"/>
              </a:solidFill>
              <a:latin typeface="Calibri"/>
              <a:ea typeface="Calibri"/>
              <a:cs typeface="Calibri"/>
              <a:sym typeface="Calibri"/>
            </a:endParaRPr>
          </a:p>
        </p:txBody>
      </p:sp>
      <p:pic>
        <p:nvPicPr>
          <p:cNvPr id="322" name="Google Shape;322;p35" descr="ᐈ Battery stock pictures, Royalty Free no battery illustrations | download  on Depositphotos®"/>
          <p:cNvPicPr preferRelativeResize="0"/>
          <p:nvPr/>
        </p:nvPicPr>
        <p:blipFill rotWithShape="1">
          <a:blip r:embed="rId4">
            <a:alphaModFix/>
          </a:blip>
          <a:srcRect/>
          <a:stretch/>
        </p:blipFill>
        <p:spPr>
          <a:xfrm>
            <a:off x="7704287" y="4547042"/>
            <a:ext cx="2195048" cy="2195048"/>
          </a:xfrm>
          <a:prstGeom prst="rect">
            <a:avLst/>
          </a:prstGeom>
          <a:noFill/>
          <a:ln>
            <a:noFill/>
          </a:ln>
        </p:spPr>
      </p:pic>
      <p:pic>
        <p:nvPicPr>
          <p:cNvPr id="323" name="Google Shape;323;p35" descr="Charging Stock Photos, Stock Images and Vectors | Stockfresh"/>
          <p:cNvPicPr preferRelativeResize="0"/>
          <p:nvPr/>
        </p:nvPicPr>
        <p:blipFill rotWithShape="1">
          <a:blip r:embed="rId5">
            <a:alphaModFix/>
          </a:blip>
          <a:srcRect/>
          <a:stretch/>
        </p:blipFill>
        <p:spPr>
          <a:xfrm>
            <a:off x="2912165" y="4843933"/>
            <a:ext cx="1640645" cy="1640645"/>
          </a:xfrm>
          <a:prstGeom prst="rect">
            <a:avLst/>
          </a:prstGeom>
          <a:noFill/>
          <a:ln>
            <a:noFill/>
          </a:ln>
        </p:spPr>
      </p:pic>
    </p:spTree>
    <p:extLst>
      <p:ext uri="{BB962C8B-B14F-4D97-AF65-F5344CB8AC3E}">
        <p14:creationId xmlns:p14="http://schemas.microsoft.com/office/powerpoint/2010/main" val="1597125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6"/>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30" name="Google Shape;330;p36"/>
          <p:cNvPicPr preferRelativeResize="0"/>
          <p:nvPr/>
        </p:nvPicPr>
        <p:blipFill rotWithShape="1">
          <a:blip r:embed="rId4">
            <a:alphaModFix/>
          </a:blip>
          <a:srcRect l="16818" t="6949" b="9726"/>
          <a:stretch/>
        </p:blipFill>
        <p:spPr>
          <a:xfrm>
            <a:off x="0" y="-1"/>
            <a:ext cx="8674099" cy="6858001"/>
          </a:xfrm>
          <a:prstGeom prst="rect">
            <a:avLst/>
          </a:prstGeom>
          <a:noFill/>
          <a:ln>
            <a:noFill/>
          </a:ln>
        </p:spPr>
      </p:pic>
      <p:pic>
        <p:nvPicPr>
          <p:cNvPr id="331" name="Google Shape;331;p36"/>
          <p:cNvPicPr preferRelativeResize="0"/>
          <p:nvPr/>
        </p:nvPicPr>
        <p:blipFill rotWithShape="1">
          <a:blip r:embed="rId5">
            <a:alphaModFix/>
          </a:blip>
          <a:srcRect/>
          <a:stretch/>
        </p:blipFill>
        <p:spPr>
          <a:xfrm>
            <a:off x="0" y="0"/>
            <a:ext cx="5616702" cy="6858000"/>
          </a:xfrm>
          <a:prstGeom prst="rect">
            <a:avLst/>
          </a:prstGeom>
          <a:noFill/>
          <a:ln>
            <a:noFill/>
          </a:ln>
        </p:spPr>
      </p:pic>
      <p:pic>
        <p:nvPicPr>
          <p:cNvPr id="332" name="Google Shape;332;p36"/>
          <p:cNvPicPr preferRelativeResize="0"/>
          <p:nvPr/>
        </p:nvPicPr>
        <p:blipFill rotWithShape="1">
          <a:blip r:embed="rId6">
            <a:alphaModFix/>
          </a:blip>
          <a:srcRect/>
          <a:stretch/>
        </p:blipFill>
        <p:spPr>
          <a:xfrm>
            <a:off x="2330450" y="275113"/>
            <a:ext cx="7531100" cy="2156440"/>
          </a:xfrm>
          <a:prstGeom prst="rect">
            <a:avLst/>
          </a:prstGeom>
          <a:noFill/>
          <a:ln>
            <a:noFill/>
          </a:ln>
        </p:spPr>
      </p:pic>
      <p:sp>
        <p:nvSpPr>
          <p:cNvPr id="333" name="Google Shape;333;p36"/>
          <p:cNvSpPr txBox="1"/>
          <p:nvPr/>
        </p:nvSpPr>
        <p:spPr>
          <a:xfrm>
            <a:off x="3555934" y="706991"/>
            <a:ext cx="5378396" cy="769401"/>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he-IL" sz="4400" b="1" dirty="0">
                <a:solidFill>
                  <a:schemeClr val="lt1"/>
                </a:solidFill>
                <a:latin typeface="Calibri"/>
                <a:ea typeface="Calibri"/>
                <a:cs typeface="Calibri"/>
                <a:sym typeface="Calibri"/>
              </a:rPr>
              <a:t>סיכום ביניים</a:t>
            </a:r>
            <a:endParaRPr sz="4400" b="1" dirty="0">
              <a:solidFill>
                <a:schemeClr val="lt1"/>
              </a:solidFill>
              <a:latin typeface="Calibri"/>
              <a:ea typeface="Calibri"/>
              <a:cs typeface="Calibri"/>
              <a:sym typeface="Calibri"/>
            </a:endParaRPr>
          </a:p>
        </p:txBody>
      </p:sp>
      <p:sp>
        <p:nvSpPr>
          <p:cNvPr id="334" name="Google Shape;334;p36"/>
          <p:cNvSpPr txBox="1"/>
          <p:nvPr/>
        </p:nvSpPr>
        <p:spPr>
          <a:xfrm>
            <a:off x="3555934" y="3093939"/>
            <a:ext cx="8707186" cy="1015663"/>
          </a:xfrm>
          <a:prstGeom prst="rect">
            <a:avLst/>
          </a:prstGeom>
          <a:solidFill>
            <a:srgbClr val="EF4136">
              <a:alpha val="75686"/>
            </a:srgbClr>
          </a:solidFill>
          <a:ln>
            <a:noFill/>
          </a:ln>
        </p:spPr>
        <p:txBody>
          <a:bodyPr spcFirstLastPara="1" wrap="square" lIns="91425" tIns="45700" rIns="91425" bIns="45700" anchor="ctr" anchorCtr="0">
            <a:noAutofit/>
          </a:bodyPr>
          <a:lstStyle/>
          <a:p>
            <a:pPr marL="457200" marR="0" lvl="0" indent="0" algn="r" rtl="1">
              <a:spcBef>
                <a:spcPts val="0"/>
              </a:spcBef>
              <a:spcAft>
                <a:spcPts val="0"/>
              </a:spcAft>
              <a:buNone/>
            </a:pPr>
            <a:r>
              <a:rPr lang="iw-IL" sz="6000">
                <a:solidFill>
                  <a:schemeClr val="lt1"/>
                </a:solidFill>
                <a:latin typeface="Aharoni"/>
                <a:ea typeface="Aharoni"/>
                <a:cs typeface="Aharoni"/>
                <a:sym typeface="Aharoni"/>
              </a:rPr>
              <a:t>01</a:t>
            </a:r>
            <a:endParaRPr sz="6000">
              <a:solidFill>
                <a:schemeClr val="lt1"/>
              </a:solidFill>
              <a:latin typeface="Aharoni"/>
              <a:ea typeface="Aharoni"/>
              <a:cs typeface="Aharoni"/>
              <a:sym typeface="Aharoni"/>
            </a:endParaRPr>
          </a:p>
        </p:txBody>
      </p:sp>
      <p:sp>
        <p:nvSpPr>
          <p:cNvPr id="335" name="Google Shape;335;p36"/>
          <p:cNvSpPr txBox="1"/>
          <p:nvPr/>
        </p:nvSpPr>
        <p:spPr>
          <a:xfrm>
            <a:off x="7522676" y="3134589"/>
            <a:ext cx="3341648" cy="830997"/>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400" b="1">
                <a:solidFill>
                  <a:schemeClr val="lt1"/>
                </a:solidFill>
                <a:latin typeface="Calibri"/>
                <a:ea typeface="Calibri"/>
                <a:cs typeface="Calibri"/>
                <a:sym typeface="Calibri"/>
              </a:rPr>
              <a:t>למה חשוב מדידת הערך ביצירת חדשנות ?</a:t>
            </a:r>
            <a:endParaRPr sz="2400" b="1">
              <a:solidFill>
                <a:schemeClr val="lt1"/>
              </a:solidFill>
              <a:latin typeface="Calibri"/>
              <a:ea typeface="Calibri"/>
              <a:cs typeface="Calibri"/>
              <a:sym typeface="Calibri"/>
            </a:endParaRPr>
          </a:p>
        </p:txBody>
      </p:sp>
      <p:sp>
        <p:nvSpPr>
          <p:cNvPr id="336" name="Google Shape;336;p36"/>
          <p:cNvSpPr txBox="1"/>
          <p:nvPr/>
        </p:nvSpPr>
        <p:spPr>
          <a:xfrm>
            <a:off x="3639517" y="3186271"/>
            <a:ext cx="3745705" cy="830997"/>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400">
                <a:solidFill>
                  <a:schemeClr val="lt1"/>
                </a:solidFill>
                <a:latin typeface="Calibri"/>
                <a:ea typeface="Calibri"/>
                <a:cs typeface="Calibri"/>
                <a:sym typeface="Calibri"/>
              </a:rPr>
              <a:t>יעזור לי בכל שלב בחיים כדי לפתור בעיות בצורה מקורית</a:t>
            </a:r>
            <a:endParaRPr sz="2400">
              <a:solidFill>
                <a:schemeClr val="lt1"/>
              </a:solidFill>
              <a:latin typeface="Calibri"/>
              <a:ea typeface="Calibri"/>
              <a:cs typeface="Calibri"/>
              <a:sym typeface="Calibri"/>
            </a:endParaRPr>
          </a:p>
        </p:txBody>
      </p:sp>
      <p:sp>
        <p:nvSpPr>
          <p:cNvPr id="337" name="Google Shape;337;p36"/>
          <p:cNvSpPr txBox="1"/>
          <p:nvPr/>
        </p:nvSpPr>
        <p:spPr>
          <a:xfrm>
            <a:off x="3555934" y="4571266"/>
            <a:ext cx="8707186" cy="1292661"/>
          </a:xfrm>
          <a:prstGeom prst="rect">
            <a:avLst/>
          </a:prstGeom>
          <a:solidFill>
            <a:srgbClr val="EF4136">
              <a:alpha val="75686"/>
            </a:srgbClr>
          </a:solidFill>
          <a:ln>
            <a:noFill/>
          </a:ln>
        </p:spPr>
        <p:txBody>
          <a:bodyPr spcFirstLastPara="1" wrap="square" lIns="91425" tIns="45700" rIns="91425" bIns="45700" anchor="ctr" anchorCtr="0">
            <a:noAutofit/>
          </a:bodyPr>
          <a:lstStyle/>
          <a:p>
            <a:pPr marL="457200" marR="0" lvl="0" indent="0" algn="r" rtl="1">
              <a:spcBef>
                <a:spcPts val="0"/>
              </a:spcBef>
              <a:spcAft>
                <a:spcPts val="0"/>
              </a:spcAft>
              <a:buNone/>
            </a:pPr>
            <a:r>
              <a:rPr lang="iw-IL" sz="6000">
                <a:solidFill>
                  <a:schemeClr val="lt1"/>
                </a:solidFill>
                <a:latin typeface="Aharoni"/>
                <a:ea typeface="Aharoni"/>
                <a:cs typeface="Aharoni"/>
                <a:sym typeface="Aharoni"/>
              </a:rPr>
              <a:t>02</a:t>
            </a:r>
            <a:endParaRPr sz="6000">
              <a:solidFill>
                <a:schemeClr val="lt1"/>
              </a:solidFill>
              <a:latin typeface="Aharoni"/>
              <a:ea typeface="Aharoni"/>
              <a:cs typeface="Aharoni"/>
              <a:sym typeface="Aharoni"/>
            </a:endParaRPr>
          </a:p>
        </p:txBody>
      </p:sp>
      <p:sp>
        <p:nvSpPr>
          <p:cNvPr id="338" name="Google Shape;338;p36"/>
          <p:cNvSpPr txBox="1"/>
          <p:nvPr/>
        </p:nvSpPr>
        <p:spPr>
          <a:xfrm>
            <a:off x="8090934" y="4562970"/>
            <a:ext cx="2773390"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400" b="1">
                <a:solidFill>
                  <a:schemeClr val="lt1"/>
                </a:solidFill>
                <a:latin typeface="Calibri"/>
                <a:ea typeface="Calibri"/>
                <a:cs typeface="Calibri"/>
                <a:sym typeface="Calibri"/>
              </a:rPr>
              <a:t>איך כדאי לשכנע אנשים להאמין ברעיון שלי?</a:t>
            </a:r>
            <a:endParaRPr/>
          </a:p>
        </p:txBody>
      </p:sp>
      <p:sp>
        <p:nvSpPr>
          <p:cNvPr id="339" name="Google Shape;339;p36"/>
          <p:cNvSpPr txBox="1"/>
          <p:nvPr/>
        </p:nvSpPr>
        <p:spPr>
          <a:xfrm>
            <a:off x="3970018" y="4663598"/>
            <a:ext cx="344213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400">
                <a:solidFill>
                  <a:schemeClr val="lt1"/>
                </a:solidFill>
                <a:latin typeface="Calibri"/>
                <a:ea typeface="Calibri"/>
                <a:cs typeface="Calibri"/>
                <a:sym typeface="Calibri"/>
              </a:rPr>
              <a:t>לספר להם סיפור שממחיש את הערך של המוצר למשתמש</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35"/>
          <p:cNvPicPr preferRelativeResize="0"/>
          <p:nvPr/>
        </p:nvPicPr>
        <p:blipFill rotWithShape="1">
          <a:blip r:embed="rId3">
            <a:alphaModFix/>
          </a:blip>
          <a:srcRect/>
          <a:stretch/>
        </p:blipFill>
        <p:spPr>
          <a:xfrm>
            <a:off x="175131" y="707370"/>
            <a:ext cx="635542" cy="1224956"/>
          </a:xfrm>
          <a:prstGeom prst="rect">
            <a:avLst/>
          </a:prstGeom>
          <a:noFill/>
          <a:ln>
            <a:noFill/>
          </a:ln>
        </p:spPr>
      </p:pic>
      <p:sp>
        <p:nvSpPr>
          <p:cNvPr id="3" name="Google Shape;282;p32">
            <a:extLst>
              <a:ext uri="{FF2B5EF4-FFF2-40B4-BE49-F238E27FC236}">
                <a16:creationId xmlns:a16="http://schemas.microsoft.com/office/drawing/2014/main" id="{9AD77395-5918-9617-9ADE-C47A03E8251D}"/>
              </a:ext>
            </a:extLst>
          </p:cNvPr>
          <p:cNvSpPr/>
          <p:nvPr/>
        </p:nvSpPr>
        <p:spPr>
          <a:xfrm>
            <a:off x="483460" y="1980446"/>
            <a:ext cx="11146421" cy="3342868"/>
          </a:xfrm>
          <a:prstGeom prst="rect">
            <a:avLst/>
          </a:prstGeom>
          <a:solidFill>
            <a:srgbClr val="34495E"/>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he-IL" sz="3600" b="1" dirty="0">
                <a:solidFill>
                  <a:schemeClr val="lt1"/>
                </a:solidFill>
                <a:latin typeface="Calibri"/>
                <a:ea typeface="Calibri"/>
                <a:cs typeface="Calibri"/>
                <a:sym typeface="Calibri"/>
              </a:rPr>
              <a:t>מה בסדנה הבאה?</a:t>
            </a:r>
          </a:p>
          <a:p>
            <a:pPr marL="0" marR="0" lvl="0" indent="0" algn="ctr" rtl="0">
              <a:lnSpc>
                <a:spcPct val="150000"/>
              </a:lnSpc>
              <a:spcBef>
                <a:spcPts val="0"/>
              </a:spcBef>
              <a:spcAft>
                <a:spcPts val="0"/>
              </a:spcAft>
              <a:buNone/>
            </a:pPr>
            <a:r>
              <a:rPr lang="he-IL" sz="3600" b="1" dirty="0">
                <a:solidFill>
                  <a:schemeClr val="lt1"/>
                </a:solidFill>
                <a:latin typeface="Calibri"/>
                <a:ea typeface="Calibri"/>
                <a:cs typeface="Calibri"/>
                <a:sym typeface="Calibri"/>
              </a:rPr>
              <a:t>שני השלבים האחרונים בתהליך חשיבה עיצובית</a:t>
            </a:r>
          </a:p>
          <a:p>
            <a:pPr marL="0" marR="0" lvl="0" indent="0" algn="ctr" rtl="0">
              <a:lnSpc>
                <a:spcPct val="150000"/>
              </a:lnSpc>
              <a:spcBef>
                <a:spcPts val="0"/>
              </a:spcBef>
              <a:spcAft>
                <a:spcPts val="0"/>
              </a:spcAft>
              <a:buNone/>
            </a:pPr>
            <a:r>
              <a:rPr lang="he-IL" sz="3600" b="1" dirty="0">
                <a:solidFill>
                  <a:schemeClr val="lt1"/>
                </a:solidFill>
                <a:latin typeface="Calibri"/>
                <a:ea typeface="Calibri"/>
                <a:cs typeface="Calibri"/>
                <a:sym typeface="Calibri"/>
              </a:rPr>
              <a:t>בניית אב טיפוס ובדיקה</a:t>
            </a:r>
            <a:endParaRPr sz="3600" dirty="0">
              <a:solidFill>
                <a:schemeClr val="accent4"/>
              </a:solidFill>
              <a:latin typeface="Calibri"/>
              <a:ea typeface="Calibri"/>
              <a:cs typeface="Calibri"/>
              <a:sym typeface="Calibri"/>
            </a:endParaRPr>
          </a:p>
        </p:txBody>
      </p:sp>
    </p:spTree>
    <p:extLst>
      <p:ext uri="{BB962C8B-B14F-4D97-AF65-F5344CB8AC3E}">
        <p14:creationId xmlns:p14="http://schemas.microsoft.com/office/powerpoint/2010/main" val="947749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2" name="Google Shape;209;p33">
            <a:extLst>
              <a:ext uri="{FF2B5EF4-FFF2-40B4-BE49-F238E27FC236}">
                <a16:creationId xmlns:a16="http://schemas.microsoft.com/office/drawing/2014/main" id="{C7D628B7-184E-1027-FEBC-49F81BC6B78F}"/>
              </a:ext>
            </a:extLst>
          </p:cNvPr>
          <p:cNvPicPr preferRelativeResize="0"/>
          <p:nvPr/>
        </p:nvPicPr>
        <p:blipFill rotWithShape="1">
          <a:blip r:embed="rId3">
            <a:alphaModFix/>
          </a:blip>
          <a:srcRect/>
          <a:stretch/>
        </p:blipFill>
        <p:spPr>
          <a:xfrm>
            <a:off x="804230" y="1193414"/>
            <a:ext cx="10894567" cy="5664586"/>
          </a:xfrm>
          <a:prstGeom prst="rect">
            <a:avLst/>
          </a:prstGeom>
          <a:noFill/>
          <a:ln>
            <a:noFill/>
          </a:ln>
        </p:spPr>
      </p:pic>
      <p:sp>
        <p:nvSpPr>
          <p:cNvPr id="4" name="תיבת טקסט 3">
            <a:extLst>
              <a:ext uri="{FF2B5EF4-FFF2-40B4-BE49-F238E27FC236}">
                <a16:creationId xmlns:a16="http://schemas.microsoft.com/office/drawing/2014/main" id="{054F0858-35A2-623A-437C-7697DC0BF87C}"/>
              </a:ext>
            </a:extLst>
          </p:cNvPr>
          <p:cNvSpPr txBox="1"/>
          <p:nvPr/>
        </p:nvSpPr>
        <p:spPr>
          <a:xfrm>
            <a:off x="3174817" y="1613424"/>
            <a:ext cx="6097712" cy="1569660"/>
          </a:xfrm>
          <a:prstGeom prst="rect">
            <a:avLst/>
          </a:prstGeom>
          <a:noFill/>
        </p:spPr>
        <p:txBody>
          <a:bodyPr wrap="square">
            <a:spAutoFit/>
          </a:bodyPr>
          <a:lstStyle/>
          <a:p>
            <a:pPr marL="0" marR="0" lvl="0" indent="0" algn="ctr" rtl="1">
              <a:spcBef>
                <a:spcPts val="0"/>
              </a:spcBef>
              <a:spcAft>
                <a:spcPts val="0"/>
              </a:spcAft>
              <a:buNone/>
            </a:pPr>
            <a:r>
              <a:rPr lang="he-IL" sz="3200" b="1" dirty="0">
                <a:solidFill>
                  <a:srgbClr val="2F5496"/>
                </a:solidFill>
                <a:latin typeface="Arial"/>
                <a:ea typeface="Arial"/>
                <a:cs typeface="Arial"/>
                <a:sym typeface="Arial"/>
              </a:rPr>
              <a:t>רוצים להקים מיזם שיצליח ?</a:t>
            </a:r>
            <a:endParaRPr lang="he-IL" sz="3200" dirty="0"/>
          </a:p>
          <a:p>
            <a:pPr marL="0" marR="0" lvl="0" indent="0" algn="ctr" rtl="1">
              <a:spcBef>
                <a:spcPts val="0"/>
              </a:spcBef>
              <a:spcAft>
                <a:spcPts val="0"/>
              </a:spcAft>
              <a:buNone/>
            </a:pPr>
            <a:r>
              <a:rPr lang="he-IL" sz="3200" b="1" dirty="0">
                <a:solidFill>
                  <a:srgbClr val="2F5496"/>
                </a:solidFill>
                <a:latin typeface="Arial"/>
                <a:ea typeface="Arial"/>
                <a:cs typeface="Arial"/>
                <a:sym typeface="Arial"/>
              </a:rPr>
              <a:t>תפתחו מוצר שנותן ערך משמעותי למשתמשים/לקוחות.</a:t>
            </a:r>
            <a:endParaRPr lang="he-IL" sz="3200" dirty="0"/>
          </a:p>
        </p:txBody>
      </p:sp>
      <p:sp>
        <p:nvSpPr>
          <p:cNvPr id="5" name="Google Shape;211;p33">
            <a:extLst>
              <a:ext uri="{FF2B5EF4-FFF2-40B4-BE49-F238E27FC236}">
                <a16:creationId xmlns:a16="http://schemas.microsoft.com/office/drawing/2014/main" id="{E6D3D0D4-E4C7-3FCF-0794-D647C43BD8DB}"/>
              </a:ext>
            </a:extLst>
          </p:cNvPr>
          <p:cNvSpPr/>
          <p:nvPr/>
        </p:nvSpPr>
        <p:spPr>
          <a:xfrm>
            <a:off x="3176529" y="3406807"/>
            <a:ext cx="6096000" cy="2123658"/>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iw-IL" sz="3600" b="1" dirty="0">
                <a:solidFill>
                  <a:schemeClr val="dk2"/>
                </a:solidFill>
                <a:latin typeface="Calibri"/>
                <a:ea typeface="Calibri"/>
                <a:cs typeface="Calibri"/>
                <a:sym typeface="Calibri"/>
              </a:rPr>
              <a:t>חשיבה עיצובית </a:t>
            </a:r>
            <a:endParaRPr dirty="0"/>
          </a:p>
          <a:p>
            <a:pPr marL="0" marR="0" lvl="0" indent="0" algn="ctr" rtl="1">
              <a:spcBef>
                <a:spcPts val="0"/>
              </a:spcBef>
              <a:spcAft>
                <a:spcPts val="0"/>
              </a:spcAft>
              <a:buNone/>
            </a:pPr>
            <a:r>
              <a:rPr lang="iw-IL" sz="2400" dirty="0">
                <a:solidFill>
                  <a:schemeClr val="dk1"/>
                </a:solidFill>
                <a:latin typeface="Calibri"/>
                <a:ea typeface="Calibri"/>
                <a:cs typeface="Calibri"/>
                <a:sym typeface="Calibri"/>
              </a:rPr>
              <a:t>זו שיטה לפיתוח מיזם שיצליח!</a:t>
            </a:r>
            <a:br>
              <a:rPr lang="iw-IL" sz="2400" dirty="0">
                <a:solidFill>
                  <a:schemeClr val="dk1"/>
                </a:solidFill>
                <a:latin typeface="Calibri"/>
                <a:ea typeface="Calibri"/>
                <a:cs typeface="Calibri"/>
                <a:sym typeface="Calibri"/>
              </a:rPr>
            </a:br>
            <a:r>
              <a:rPr lang="iw-IL" sz="2400" dirty="0">
                <a:solidFill>
                  <a:schemeClr val="dk1"/>
                </a:solidFill>
                <a:latin typeface="Calibri"/>
                <a:ea typeface="Calibri"/>
                <a:cs typeface="Calibri"/>
                <a:sym typeface="Calibri"/>
              </a:rPr>
              <a:t>השיטה </a:t>
            </a:r>
            <a:r>
              <a:rPr lang="iw-IL" sz="2400" b="1" dirty="0">
                <a:solidFill>
                  <a:schemeClr val="dk1"/>
                </a:solidFill>
                <a:latin typeface="Calibri"/>
                <a:ea typeface="Calibri"/>
                <a:cs typeface="Calibri"/>
                <a:sym typeface="Calibri"/>
              </a:rPr>
              <a:t>מתמקדת באדם </a:t>
            </a:r>
            <a:r>
              <a:rPr lang="iw-IL" sz="2400" dirty="0">
                <a:solidFill>
                  <a:schemeClr val="dk1"/>
                </a:solidFill>
                <a:latin typeface="Calibri"/>
                <a:ea typeface="Calibri"/>
                <a:cs typeface="Calibri"/>
                <a:sym typeface="Calibri"/>
              </a:rPr>
              <a:t>ומתארת מכלול פעולות קוגניטיביות וביצועיות במטרה לפתח פתרון חדשני למשתמשי המטרה.</a:t>
            </a:r>
            <a:endParaRPr dirty="0"/>
          </a:p>
        </p:txBody>
      </p:sp>
    </p:spTree>
    <p:extLst>
      <p:ext uri="{BB962C8B-B14F-4D97-AF65-F5344CB8AC3E}">
        <p14:creationId xmlns:p14="http://schemas.microsoft.com/office/powerpoint/2010/main" val="309675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graphicFrame>
        <p:nvGraphicFramePr>
          <p:cNvPr id="4" name="דיאגרמה 3">
            <a:extLst>
              <a:ext uri="{FF2B5EF4-FFF2-40B4-BE49-F238E27FC236}">
                <a16:creationId xmlns:a16="http://schemas.microsoft.com/office/drawing/2014/main" id="{3E5F0FC9-A590-7560-0AE4-6548CB65A11A}"/>
              </a:ext>
            </a:extLst>
          </p:cNvPr>
          <p:cNvGraphicFramePr/>
          <p:nvPr>
            <p:extLst>
              <p:ext uri="{D42A27DB-BD31-4B8C-83A1-F6EECF244321}">
                <p14:modId xmlns:p14="http://schemas.microsoft.com/office/powerpoint/2010/main" val="1706388636"/>
              </p:ext>
            </p:extLst>
          </p:nvPr>
        </p:nvGraphicFramePr>
        <p:xfrm>
          <a:off x="1047964" y="719666"/>
          <a:ext cx="9112036" cy="5927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oogle Shape;217;p34" descr="Deconstructing Empathy in the Digital Age - Impakter">
            <a:extLst>
              <a:ext uri="{FF2B5EF4-FFF2-40B4-BE49-F238E27FC236}">
                <a16:creationId xmlns:a16="http://schemas.microsoft.com/office/drawing/2014/main" id="{CACB8CEA-BBE1-44EB-EA66-3F00EF2B80C8}"/>
              </a:ext>
            </a:extLst>
          </p:cNvPr>
          <p:cNvPicPr preferRelativeResize="0"/>
          <p:nvPr/>
        </p:nvPicPr>
        <p:blipFill rotWithShape="1">
          <a:blip r:embed="rId8">
            <a:alphaModFix/>
          </a:blip>
          <a:srcRect/>
          <a:stretch/>
        </p:blipFill>
        <p:spPr>
          <a:xfrm>
            <a:off x="8785142" y="2455524"/>
            <a:ext cx="995856" cy="663588"/>
          </a:xfrm>
          <a:prstGeom prst="rect">
            <a:avLst/>
          </a:prstGeom>
          <a:noFill/>
          <a:ln>
            <a:noFill/>
          </a:ln>
        </p:spPr>
      </p:pic>
      <p:pic>
        <p:nvPicPr>
          <p:cNvPr id="6" name="Google Shape;218;p34" descr="Need Icon #159693 - Free Icons Library">
            <a:extLst>
              <a:ext uri="{FF2B5EF4-FFF2-40B4-BE49-F238E27FC236}">
                <a16:creationId xmlns:a16="http://schemas.microsoft.com/office/drawing/2014/main" id="{8EC7F7C8-7AB5-2DDC-6385-F4BD1B5F1D7F}"/>
              </a:ext>
            </a:extLst>
          </p:cNvPr>
          <p:cNvPicPr preferRelativeResize="0"/>
          <p:nvPr/>
        </p:nvPicPr>
        <p:blipFill rotWithShape="1">
          <a:blip r:embed="rId9">
            <a:alphaModFix/>
          </a:blip>
          <a:srcRect/>
          <a:stretch/>
        </p:blipFill>
        <p:spPr>
          <a:xfrm rot="-5400000">
            <a:off x="6918793" y="2350955"/>
            <a:ext cx="866225" cy="670088"/>
          </a:xfrm>
          <a:prstGeom prst="rect">
            <a:avLst/>
          </a:prstGeom>
          <a:noFill/>
          <a:ln>
            <a:noFill/>
          </a:ln>
        </p:spPr>
      </p:pic>
      <p:pic>
        <p:nvPicPr>
          <p:cNvPr id="7" name="Google Shape;219;p34" descr="Brain, bulb, creative ideas, creativity icon">
            <a:extLst>
              <a:ext uri="{FF2B5EF4-FFF2-40B4-BE49-F238E27FC236}">
                <a16:creationId xmlns:a16="http://schemas.microsoft.com/office/drawing/2014/main" id="{FB852461-273D-319D-DC3D-46832C608D26}"/>
              </a:ext>
            </a:extLst>
          </p:cNvPr>
          <p:cNvPicPr preferRelativeResize="0"/>
          <p:nvPr/>
        </p:nvPicPr>
        <p:blipFill rotWithShape="1">
          <a:blip r:embed="rId10">
            <a:alphaModFix/>
          </a:blip>
          <a:srcRect/>
          <a:stretch/>
        </p:blipFill>
        <p:spPr>
          <a:xfrm>
            <a:off x="5398180" y="2415357"/>
            <a:ext cx="697820" cy="703755"/>
          </a:xfrm>
          <a:prstGeom prst="rect">
            <a:avLst/>
          </a:prstGeom>
          <a:noFill/>
          <a:ln>
            <a:noFill/>
          </a:ln>
        </p:spPr>
      </p:pic>
      <p:pic>
        <p:nvPicPr>
          <p:cNvPr id="8" name="Google Shape;220;p34" descr="Paper Plane Game – Practitioners Agile Guidebook">
            <a:extLst>
              <a:ext uri="{FF2B5EF4-FFF2-40B4-BE49-F238E27FC236}">
                <a16:creationId xmlns:a16="http://schemas.microsoft.com/office/drawing/2014/main" id="{72A81138-07B6-5B41-57EE-26E0526700CC}"/>
              </a:ext>
            </a:extLst>
          </p:cNvPr>
          <p:cNvPicPr preferRelativeResize="0"/>
          <p:nvPr/>
        </p:nvPicPr>
        <p:blipFill rotWithShape="1">
          <a:blip r:embed="rId11">
            <a:alphaModFix/>
          </a:blip>
          <a:srcRect/>
          <a:stretch/>
        </p:blipFill>
        <p:spPr>
          <a:xfrm>
            <a:off x="3377084" y="2415357"/>
            <a:ext cx="928954" cy="703755"/>
          </a:xfrm>
          <a:prstGeom prst="rect">
            <a:avLst/>
          </a:prstGeom>
          <a:noFill/>
          <a:ln>
            <a:noFill/>
          </a:ln>
        </p:spPr>
      </p:pic>
      <p:pic>
        <p:nvPicPr>
          <p:cNvPr id="9" name="Google Shape;216;p34" descr="Free Balance scale icon | Flaticon">
            <a:extLst>
              <a:ext uri="{FF2B5EF4-FFF2-40B4-BE49-F238E27FC236}">
                <a16:creationId xmlns:a16="http://schemas.microsoft.com/office/drawing/2014/main" id="{0EF0E9FE-8EC8-2C49-736F-F1BFC5F117F4}"/>
              </a:ext>
            </a:extLst>
          </p:cNvPr>
          <p:cNvPicPr preferRelativeResize="0"/>
          <p:nvPr/>
        </p:nvPicPr>
        <p:blipFill rotWithShape="1">
          <a:blip r:embed="rId12">
            <a:alphaModFix/>
          </a:blip>
          <a:srcRect/>
          <a:stretch/>
        </p:blipFill>
        <p:spPr>
          <a:xfrm>
            <a:off x="1741063" y="2342508"/>
            <a:ext cx="715160" cy="776604"/>
          </a:xfrm>
          <a:prstGeom prst="rect">
            <a:avLst/>
          </a:prstGeom>
          <a:noFill/>
          <a:ln>
            <a:noFill/>
          </a:ln>
        </p:spPr>
      </p:pic>
      <p:sp>
        <p:nvSpPr>
          <p:cNvPr id="10" name="חץ שמאלה 9">
            <a:extLst>
              <a:ext uri="{FF2B5EF4-FFF2-40B4-BE49-F238E27FC236}">
                <a16:creationId xmlns:a16="http://schemas.microsoft.com/office/drawing/2014/main" id="{C7EDAB6A-C90A-4842-F8C6-F4716465A824}"/>
              </a:ext>
            </a:extLst>
          </p:cNvPr>
          <p:cNvSpPr/>
          <p:nvPr/>
        </p:nvSpPr>
        <p:spPr>
          <a:xfrm>
            <a:off x="4915393" y="4353418"/>
            <a:ext cx="4865606" cy="298914"/>
          </a:xfrm>
          <a:prstGeom prst="leftArrow">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R="0" algn="ctr" rtl="1">
              <a:lnSpc>
                <a:spcPct val="100000"/>
              </a:lnSpc>
              <a:spcBef>
                <a:spcPts val="0"/>
              </a:spcBef>
              <a:spcAft>
                <a:spcPts val="0"/>
              </a:spcAft>
              <a:buClr>
                <a:srgbClr val="000000"/>
              </a:buClr>
              <a:buFont typeface="Arial"/>
            </a:pPr>
            <a:r>
              <a:rPr lang="he-IL" dirty="0"/>
              <a:t>נתמקד ביחידת הלימוד הנוכחית</a:t>
            </a:r>
          </a:p>
        </p:txBody>
      </p:sp>
      <p:sp>
        <p:nvSpPr>
          <p:cNvPr id="11" name="חץ שמאלה 10">
            <a:extLst>
              <a:ext uri="{FF2B5EF4-FFF2-40B4-BE49-F238E27FC236}">
                <a16:creationId xmlns:a16="http://schemas.microsoft.com/office/drawing/2014/main" id="{275245D7-35F8-9542-519E-EBAA918B9765}"/>
              </a:ext>
            </a:extLst>
          </p:cNvPr>
          <p:cNvSpPr/>
          <p:nvPr/>
        </p:nvSpPr>
        <p:spPr>
          <a:xfrm>
            <a:off x="1171254" y="4353418"/>
            <a:ext cx="3626777" cy="298914"/>
          </a:xfrm>
          <a:prstGeom prst="leftArrow">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R="0" algn="ctr" rtl="1">
              <a:lnSpc>
                <a:spcPct val="100000"/>
              </a:lnSpc>
              <a:spcBef>
                <a:spcPts val="0"/>
              </a:spcBef>
              <a:spcAft>
                <a:spcPts val="0"/>
              </a:spcAft>
              <a:buClr>
                <a:srgbClr val="000000"/>
              </a:buClr>
              <a:buFont typeface="Arial"/>
            </a:pPr>
            <a:r>
              <a:rPr lang="he-IL" dirty="0"/>
              <a:t>נתמקד ביחידת הלימוד הבאה</a:t>
            </a:r>
          </a:p>
        </p:txBody>
      </p:sp>
      <p:sp>
        <p:nvSpPr>
          <p:cNvPr id="12" name="תיבת טקסט 11">
            <a:extLst>
              <a:ext uri="{FF2B5EF4-FFF2-40B4-BE49-F238E27FC236}">
                <a16:creationId xmlns:a16="http://schemas.microsoft.com/office/drawing/2014/main" id="{9DBB7232-9731-3EDC-1687-828F14D3D522}"/>
              </a:ext>
            </a:extLst>
          </p:cNvPr>
          <p:cNvSpPr txBox="1"/>
          <p:nvPr/>
        </p:nvSpPr>
        <p:spPr>
          <a:xfrm>
            <a:off x="3671341" y="1305059"/>
            <a:ext cx="4151497" cy="707886"/>
          </a:xfrm>
          <a:prstGeom prst="rect">
            <a:avLst/>
          </a:prstGeom>
          <a:noFill/>
        </p:spPr>
        <p:txBody>
          <a:bodyPr wrap="square" rtlCol="1">
            <a:spAutoFit/>
          </a:bodyPr>
          <a:lstStyle/>
          <a:p>
            <a:r>
              <a:rPr lang="he-IL" sz="4000" dirty="0">
                <a:solidFill>
                  <a:srgbClr val="002060"/>
                </a:solidFill>
              </a:rPr>
              <a:t>חשיבה עיצובית</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8" name="Google Shape;168;p24"/>
          <p:cNvPicPr preferRelativeResize="0"/>
          <p:nvPr/>
        </p:nvPicPr>
        <p:blipFill rotWithShape="1">
          <a:blip r:embed="rId3">
            <a:alphaModFix/>
          </a:blip>
          <a:srcRect/>
          <a:stretch/>
        </p:blipFill>
        <p:spPr>
          <a:xfrm rot="1700466">
            <a:off x="-608733" y="2019233"/>
            <a:ext cx="5193016" cy="5645217"/>
          </a:xfrm>
          <a:prstGeom prst="rect">
            <a:avLst/>
          </a:prstGeom>
          <a:noFill/>
          <a:ln>
            <a:noFill/>
          </a:ln>
        </p:spPr>
      </p:pic>
      <p:pic>
        <p:nvPicPr>
          <p:cNvPr id="169" name="Google Shape;169;p24"/>
          <p:cNvPicPr preferRelativeResize="0"/>
          <p:nvPr/>
        </p:nvPicPr>
        <p:blipFill rotWithShape="1">
          <a:blip r:embed="rId4">
            <a:alphaModFix/>
          </a:blip>
          <a:srcRect/>
          <a:stretch/>
        </p:blipFill>
        <p:spPr>
          <a:xfrm>
            <a:off x="592590" y="210544"/>
            <a:ext cx="2205567" cy="2849992"/>
          </a:xfrm>
          <a:prstGeom prst="rect">
            <a:avLst/>
          </a:prstGeom>
          <a:noFill/>
          <a:ln>
            <a:noFill/>
          </a:ln>
        </p:spPr>
      </p:pic>
      <p:grpSp>
        <p:nvGrpSpPr>
          <p:cNvPr id="170" name="Google Shape;170;p24"/>
          <p:cNvGrpSpPr/>
          <p:nvPr/>
        </p:nvGrpSpPr>
        <p:grpSpPr>
          <a:xfrm>
            <a:off x="4143611" y="540320"/>
            <a:ext cx="7643553" cy="6064250"/>
            <a:chOff x="4390191" y="488950"/>
            <a:chExt cx="7643553" cy="6064250"/>
          </a:xfrm>
        </p:grpSpPr>
        <p:pic>
          <p:nvPicPr>
            <p:cNvPr id="171" name="Google Shape;171;p24"/>
            <p:cNvPicPr preferRelativeResize="0"/>
            <p:nvPr/>
          </p:nvPicPr>
          <p:blipFill rotWithShape="1">
            <a:blip r:embed="rId5">
              <a:alphaModFix/>
            </a:blip>
            <a:srcRect/>
            <a:stretch/>
          </p:blipFill>
          <p:spPr>
            <a:xfrm>
              <a:off x="4390191" y="488950"/>
              <a:ext cx="7643553" cy="6064250"/>
            </a:xfrm>
            <a:prstGeom prst="rect">
              <a:avLst/>
            </a:prstGeom>
            <a:noFill/>
            <a:ln>
              <a:noFill/>
            </a:ln>
          </p:spPr>
        </p:pic>
        <p:sp>
          <p:nvSpPr>
            <p:cNvPr id="172" name="Google Shape;172;p24"/>
            <p:cNvSpPr txBox="1"/>
            <p:nvPr/>
          </p:nvSpPr>
          <p:spPr>
            <a:xfrm rot="433920">
              <a:off x="4677326" y="2482266"/>
              <a:ext cx="6873874" cy="1569620"/>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4800" b="1" dirty="0">
                  <a:solidFill>
                    <a:schemeClr val="dk1"/>
                  </a:solidFill>
                  <a:latin typeface="Calibri"/>
                  <a:ea typeface="Calibri"/>
                  <a:cs typeface="Calibri"/>
                  <a:sym typeface="Calibri"/>
                </a:rPr>
                <a:t>סיפור הערך</a:t>
              </a:r>
              <a:endParaRPr dirty="0"/>
            </a:p>
            <a:p>
              <a:pPr marL="0" marR="0" lvl="0" indent="0" algn="ctr" rtl="1">
                <a:spcBef>
                  <a:spcPts val="0"/>
                </a:spcBef>
                <a:spcAft>
                  <a:spcPts val="0"/>
                </a:spcAft>
                <a:buNone/>
              </a:pPr>
              <a:r>
                <a:rPr lang="iw-IL" sz="2400" dirty="0">
                  <a:solidFill>
                    <a:schemeClr val="dk1"/>
                  </a:solidFill>
                  <a:latin typeface="Calibri"/>
                  <a:ea typeface="Calibri"/>
                  <a:cs typeface="Calibri"/>
                  <a:sym typeface="Calibri"/>
                </a:rPr>
                <a:t>חלק א – </a:t>
              </a:r>
              <a:r>
                <a:rPr lang="iw-IL" sz="2400" dirty="0" err="1">
                  <a:solidFill>
                    <a:schemeClr val="dk1"/>
                  </a:solidFill>
                  <a:latin typeface="Calibri"/>
                  <a:ea typeface="Calibri"/>
                  <a:cs typeface="Calibri"/>
                  <a:sym typeface="Calibri"/>
                </a:rPr>
                <a:t>סטוריבורד</a:t>
              </a:r>
              <a:endParaRPr lang="he-IL" sz="2400" dirty="0">
                <a:solidFill>
                  <a:schemeClr val="dk1"/>
                </a:solidFill>
                <a:latin typeface="Calibri"/>
                <a:ea typeface="Calibri"/>
                <a:cs typeface="Calibri"/>
                <a:sym typeface="Calibri"/>
              </a:endParaRPr>
            </a:p>
            <a:p>
              <a:pPr marL="0" marR="0" lvl="0" indent="0" algn="ctr" rtl="1">
                <a:spcBef>
                  <a:spcPts val="0"/>
                </a:spcBef>
                <a:spcAft>
                  <a:spcPts val="0"/>
                </a:spcAft>
                <a:buNone/>
              </a:pPr>
              <a:r>
                <a:rPr lang="he-IL" sz="2400" dirty="0">
                  <a:solidFill>
                    <a:schemeClr val="dk1"/>
                  </a:solidFill>
                  <a:latin typeface="Calibri"/>
                  <a:ea typeface="Calibri"/>
                  <a:cs typeface="Calibri"/>
                  <a:sym typeface="Calibri"/>
                </a:rPr>
                <a:t>(הבנה אמפטית)</a:t>
              </a:r>
              <a:endParaRPr sz="2400" dirty="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495564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9" name="Google Shape;179;p25"/>
          <p:cNvPicPr preferRelativeResize="0"/>
          <p:nvPr/>
        </p:nvPicPr>
        <p:blipFill rotWithShape="1">
          <a:blip r:embed="rId3">
            <a:alphaModFix/>
          </a:blip>
          <a:srcRect/>
          <a:stretch/>
        </p:blipFill>
        <p:spPr>
          <a:xfrm>
            <a:off x="2954258" y="86322"/>
            <a:ext cx="9237742" cy="6771678"/>
          </a:xfrm>
          <a:prstGeom prst="rect">
            <a:avLst/>
          </a:prstGeom>
          <a:noFill/>
          <a:ln>
            <a:noFill/>
          </a:ln>
        </p:spPr>
      </p:pic>
      <p:pic>
        <p:nvPicPr>
          <p:cNvPr id="180" name="Google Shape;180;p25" descr="A person doing a trick on a stage&#10;&#10;Description automatically generated"/>
          <p:cNvPicPr preferRelativeResize="0"/>
          <p:nvPr/>
        </p:nvPicPr>
        <p:blipFill rotWithShape="1">
          <a:blip r:embed="rId4">
            <a:alphaModFix/>
          </a:blip>
          <a:srcRect/>
          <a:stretch/>
        </p:blipFill>
        <p:spPr>
          <a:xfrm>
            <a:off x="395416" y="1760078"/>
            <a:ext cx="4731440" cy="4451181"/>
          </a:xfrm>
          <a:prstGeom prst="rect">
            <a:avLst/>
          </a:prstGeom>
          <a:noFill/>
          <a:ln>
            <a:noFill/>
          </a:ln>
        </p:spPr>
      </p:pic>
      <p:sp>
        <p:nvSpPr>
          <p:cNvPr id="182" name="Google Shape;182;p25"/>
          <p:cNvSpPr/>
          <p:nvPr/>
        </p:nvSpPr>
        <p:spPr>
          <a:xfrm rot="1033633">
            <a:off x="4307109" y="2653537"/>
            <a:ext cx="6328291" cy="1945545"/>
          </a:xfrm>
          <a:prstGeom prst="rect">
            <a:avLst/>
          </a:prstGeom>
          <a:noFill/>
          <a:ln>
            <a:noFill/>
          </a:ln>
        </p:spPr>
        <p:txBody>
          <a:bodyPr spcFirstLastPara="1" wrap="square" lIns="91425" tIns="45700" rIns="91425" bIns="45700" anchor="t" anchorCtr="0">
            <a:noAutofit/>
          </a:bodyPr>
          <a:lstStyle/>
          <a:p>
            <a:pPr marL="57150" marR="0" lvl="0" indent="0" algn="ctr" rtl="1">
              <a:lnSpc>
                <a:spcPct val="80000"/>
              </a:lnSpc>
              <a:spcBef>
                <a:spcPts val="0"/>
              </a:spcBef>
              <a:spcAft>
                <a:spcPts val="0"/>
              </a:spcAft>
              <a:buNone/>
            </a:pPr>
            <a:r>
              <a:rPr lang="iw-IL" sz="2590" b="1">
                <a:solidFill>
                  <a:schemeClr val="dk1"/>
                </a:solidFill>
                <a:latin typeface="Arial"/>
                <a:ea typeface="Arial"/>
                <a:cs typeface="Arial"/>
                <a:sym typeface="Arial"/>
              </a:rPr>
              <a:t>איך תדעו שרעיון שלכם </a:t>
            </a:r>
            <a:br>
              <a:rPr lang="iw-IL" sz="2590" b="1">
                <a:solidFill>
                  <a:schemeClr val="dk1"/>
                </a:solidFill>
                <a:latin typeface="Arial"/>
                <a:ea typeface="Arial"/>
                <a:cs typeface="Arial"/>
                <a:sym typeface="Arial"/>
              </a:rPr>
            </a:br>
            <a:r>
              <a:rPr lang="iw-IL" sz="2590" b="1">
                <a:solidFill>
                  <a:schemeClr val="dk1"/>
                </a:solidFill>
                <a:latin typeface="Arial"/>
                <a:ea typeface="Arial"/>
                <a:cs typeface="Arial"/>
                <a:sym typeface="Arial"/>
              </a:rPr>
              <a:t>ייתן ערך למישהו ?</a:t>
            </a:r>
            <a:br>
              <a:rPr lang="iw-IL" sz="2590" b="1">
                <a:solidFill>
                  <a:schemeClr val="dk1"/>
                </a:solidFill>
                <a:latin typeface="Arial"/>
                <a:ea typeface="Arial"/>
                <a:cs typeface="Arial"/>
                <a:sym typeface="Arial"/>
              </a:rPr>
            </a:br>
            <a:endParaRPr sz="2590" b="1">
              <a:solidFill>
                <a:schemeClr val="dk1"/>
              </a:solidFill>
              <a:latin typeface="Arial"/>
              <a:ea typeface="Arial"/>
              <a:cs typeface="Arial"/>
              <a:sym typeface="Arial"/>
            </a:endParaRPr>
          </a:p>
          <a:p>
            <a:pPr marL="57150" marR="0" lvl="0" indent="0" algn="ctr" rtl="1">
              <a:lnSpc>
                <a:spcPct val="80000"/>
              </a:lnSpc>
              <a:spcBef>
                <a:spcPts val="800"/>
              </a:spcBef>
              <a:spcAft>
                <a:spcPts val="0"/>
              </a:spcAft>
              <a:buNone/>
            </a:pPr>
            <a:r>
              <a:rPr lang="iw-IL" sz="2590" b="1">
                <a:solidFill>
                  <a:schemeClr val="dk1"/>
                </a:solidFill>
                <a:latin typeface="Arial"/>
                <a:ea typeface="Arial"/>
                <a:cs typeface="Arial"/>
                <a:sym typeface="Arial"/>
              </a:rPr>
              <a:t>איך תשכנעו אחרים </a:t>
            </a:r>
            <a:br>
              <a:rPr lang="iw-IL" sz="2590" b="1">
                <a:solidFill>
                  <a:schemeClr val="dk1"/>
                </a:solidFill>
                <a:latin typeface="Arial"/>
                <a:ea typeface="Arial"/>
                <a:cs typeface="Arial"/>
                <a:sym typeface="Arial"/>
              </a:rPr>
            </a:br>
            <a:r>
              <a:rPr lang="iw-IL" sz="2590" b="1">
                <a:solidFill>
                  <a:schemeClr val="dk1"/>
                </a:solidFill>
                <a:latin typeface="Arial"/>
                <a:ea typeface="Arial"/>
                <a:cs typeface="Arial"/>
                <a:sym typeface="Arial"/>
              </a:rPr>
              <a:t>שהרעיון שלכם טוב?</a:t>
            </a:r>
            <a:endParaRPr sz="2590" b="1">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45"/>
          <p:cNvPicPr preferRelativeResize="0"/>
          <p:nvPr/>
        </p:nvPicPr>
        <p:blipFill rotWithShape="1">
          <a:blip r:embed="rId3">
            <a:alphaModFix/>
          </a:blip>
          <a:srcRect/>
          <a:stretch/>
        </p:blipFill>
        <p:spPr>
          <a:xfrm flipH="1">
            <a:off x="804230" y="1193414"/>
            <a:ext cx="10894567" cy="5664586"/>
          </a:xfrm>
          <a:prstGeom prst="rect">
            <a:avLst/>
          </a:prstGeom>
          <a:noFill/>
          <a:ln>
            <a:noFill/>
          </a:ln>
        </p:spPr>
      </p:pic>
      <p:sp>
        <p:nvSpPr>
          <p:cNvPr id="389" name="Google Shape;389;p45"/>
          <p:cNvSpPr/>
          <p:nvPr/>
        </p:nvSpPr>
        <p:spPr>
          <a:xfrm>
            <a:off x="3519329" y="3910260"/>
            <a:ext cx="5464366" cy="1754326"/>
          </a:xfrm>
          <a:prstGeom prst="rect">
            <a:avLst/>
          </a:prstGeom>
          <a:noFill/>
          <a:ln>
            <a:noFill/>
          </a:ln>
        </p:spPr>
        <p:txBody>
          <a:bodyPr spcFirstLastPara="1" wrap="square" lIns="91425" tIns="45700" rIns="91425" bIns="45700" anchor="t"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4000" b="1" i="0" u="none" strike="noStrike" kern="0" cap="none" spc="0" normalizeH="0" baseline="0" noProof="0" dirty="0">
                <a:ln>
                  <a:noFill/>
                </a:ln>
                <a:solidFill>
                  <a:srgbClr val="2F5496"/>
                </a:solidFill>
                <a:effectLst/>
                <a:uLnTx/>
                <a:uFillTx/>
                <a:latin typeface="Arial"/>
                <a:ea typeface="Arial"/>
                <a:cs typeface="Arial"/>
                <a:sym typeface="Arial"/>
              </a:rPr>
              <a:t>למי יש את הצורך/בעיה שאתם הולכים לפתור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800" noProof="0" dirty="0">
                <a:solidFill>
                  <a:srgbClr val="2F5496"/>
                </a:solidFill>
              </a:rPr>
              <a:t>תארו</a:t>
            </a:r>
            <a:r>
              <a:rPr kumimoji="0" lang="iw-IL" sz="2800" b="0" i="0" u="none" strike="noStrike" kern="0" cap="none" spc="0" normalizeH="0" baseline="0" noProof="0" dirty="0">
                <a:ln>
                  <a:noFill/>
                </a:ln>
                <a:solidFill>
                  <a:srgbClr val="2F5496"/>
                </a:solidFill>
                <a:effectLst/>
                <a:uLnTx/>
                <a:uFillTx/>
                <a:latin typeface="Arial"/>
                <a:ea typeface="Arial"/>
                <a:cs typeface="Arial"/>
                <a:sym typeface="Arial"/>
              </a:rPr>
              <a:t> את הפרסונה שלכם...</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90" name="Google Shape;390;p45"/>
          <p:cNvPicPr preferRelativeResize="0"/>
          <p:nvPr/>
        </p:nvPicPr>
        <p:blipFill rotWithShape="1">
          <a:blip r:embed="rId4">
            <a:alphaModFix/>
          </a:blip>
          <a:srcRect/>
          <a:stretch/>
        </p:blipFill>
        <p:spPr>
          <a:xfrm>
            <a:off x="5346222" y="1384115"/>
            <a:ext cx="1810580" cy="2335445"/>
          </a:xfrm>
          <a:prstGeom prst="rect">
            <a:avLst/>
          </a:prstGeom>
          <a:noFill/>
          <a:ln>
            <a:noFill/>
          </a:ln>
        </p:spPr>
      </p:pic>
    </p:spTree>
    <p:extLst>
      <p:ext uri="{BB962C8B-B14F-4D97-AF65-F5344CB8AC3E}">
        <p14:creationId xmlns:p14="http://schemas.microsoft.com/office/powerpoint/2010/main" val="2248274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2" name="Google Shape;182;p25"/>
          <p:cNvSpPr/>
          <p:nvPr/>
        </p:nvSpPr>
        <p:spPr>
          <a:xfrm rot="1033633">
            <a:off x="4307109" y="2653537"/>
            <a:ext cx="6328291" cy="1945545"/>
          </a:xfrm>
          <a:prstGeom prst="rect">
            <a:avLst/>
          </a:prstGeom>
          <a:noFill/>
          <a:ln>
            <a:noFill/>
          </a:ln>
        </p:spPr>
        <p:txBody>
          <a:bodyPr spcFirstLastPara="1" wrap="square" lIns="91425" tIns="45700" rIns="91425" bIns="45700" anchor="t" anchorCtr="0">
            <a:noAutofit/>
          </a:bodyPr>
          <a:lstStyle/>
          <a:p>
            <a:pPr marL="57150" marR="0" lvl="0" indent="0" algn="ctr" rtl="1">
              <a:lnSpc>
                <a:spcPct val="80000"/>
              </a:lnSpc>
              <a:spcBef>
                <a:spcPts val="0"/>
              </a:spcBef>
              <a:spcAft>
                <a:spcPts val="0"/>
              </a:spcAft>
              <a:buNone/>
            </a:pPr>
            <a:endParaRPr sz="2590" b="1" dirty="0">
              <a:solidFill>
                <a:schemeClr val="dk1"/>
              </a:solidFill>
              <a:latin typeface="Arial"/>
              <a:ea typeface="Arial"/>
              <a:cs typeface="Arial"/>
              <a:sym typeface="Arial"/>
            </a:endParaRPr>
          </a:p>
        </p:txBody>
      </p:sp>
      <p:sp>
        <p:nvSpPr>
          <p:cNvPr id="2" name="Google Shape;187;p26">
            <a:extLst>
              <a:ext uri="{FF2B5EF4-FFF2-40B4-BE49-F238E27FC236}">
                <a16:creationId xmlns:a16="http://schemas.microsoft.com/office/drawing/2014/main" id="{DBF6DFEA-95B4-78FB-B421-A4EF4E794578}"/>
              </a:ext>
            </a:extLst>
          </p:cNvPr>
          <p:cNvSpPr/>
          <p:nvPr/>
        </p:nvSpPr>
        <p:spPr>
          <a:xfrm>
            <a:off x="5659070" y="1845308"/>
            <a:ext cx="4590264" cy="3167383"/>
          </a:xfrm>
          <a:prstGeom prst="rect">
            <a:avLst/>
          </a:prstGeom>
          <a:solidFill>
            <a:srgbClr val="3449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w-IL" sz="4000" b="1" dirty="0">
                <a:solidFill>
                  <a:schemeClr val="lt1"/>
                </a:solidFill>
                <a:latin typeface="Calibri"/>
                <a:ea typeface="Calibri"/>
                <a:cs typeface="Calibri"/>
                <a:sym typeface="Calibri"/>
              </a:rPr>
              <a:t>חדשנות</a:t>
            </a:r>
            <a:r>
              <a:rPr lang="iw-IL" sz="2400" b="1" dirty="0">
                <a:solidFill>
                  <a:schemeClr val="lt1"/>
                </a:solidFill>
                <a:latin typeface="Calibri"/>
                <a:ea typeface="Calibri"/>
                <a:cs typeface="Calibri"/>
                <a:sym typeface="Calibri"/>
              </a:rPr>
              <a:t/>
            </a:r>
            <a:br>
              <a:rPr lang="iw-IL" sz="2400" b="1" dirty="0">
                <a:solidFill>
                  <a:schemeClr val="lt1"/>
                </a:solidFill>
                <a:latin typeface="Calibri"/>
                <a:ea typeface="Calibri"/>
                <a:cs typeface="Calibri"/>
                <a:sym typeface="Calibri"/>
              </a:rPr>
            </a:br>
            <a:r>
              <a:rPr lang="iw-IL" sz="2400" dirty="0">
                <a:solidFill>
                  <a:schemeClr val="lt1"/>
                </a:solidFill>
                <a:latin typeface="Calibri"/>
                <a:ea typeface="Calibri"/>
                <a:cs typeface="Calibri"/>
                <a:sym typeface="Calibri"/>
              </a:rPr>
              <a:t>היא </a:t>
            </a:r>
            <a:r>
              <a:rPr lang="iw-IL" sz="2400" b="1" dirty="0">
                <a:solidFill>
                  <a:schemeClr val="accent4"/>
                </a:solidFill>
                <a:latin typeface="Calibri"/>
                <a:ea typeface="Calibri"/>
                <a:cs typeface="Calibri"/>
                <a:sym typeface="Calibri"/>
              </a:rPr>
              <a:t>יצירת ערך מוסף </a:t>
            </a:r>
            <a:r>
              <a:rPr lang="iw-IL" sz="2400" dirty="0">
                <a:solidFill>
                  <a:schemeClr val="lt1"/>
                </a:solidFill>
                <a:latin typeface="Calibri"/>
                <a:ea typeface="Calibri"/>
                <a:cs typeface="Calibri"/>
                <a:sym typeface="Calibri"/>
              </a:rPr>
              <a:t>באמצעות </a:t>
            </a:r>
            <a:br>
              <a:rPr lang="iw-IL" sz="2400" dirty="0">
                <a:solidFill>
                  <a:schemeClr val="lt1"/>
                </a:solidFill>
                <a:latin typeface="Calibri"/>
                <a:ea typeface="Calibri"/>
                <a:cs typeface="Calibri"/>
                <a:sym typeface="Calibri"/>
              </a:rPr>
            </a:br>
            <a:r>
              <a:rPr lang="iw-IL" sz="2400" dirty="0">
                <a:solidFill>
                  <a:schemeClr val="accent4"/>
                </a:solidFill>
                <a:latin typeface="Calibri"/>
                <a:ea typeface="Calibri"/>
                <a:cs typeface="Calibri"/>
                <a:sym typeface="Calibri"/>
              </a:rPr>
              <a:t>פתרונות לצרכים </a:t>
            </a:r>
            <a:r>
              <a:rPr lang="iw-IL" sz="2400" dirty="0">
                <a:solidFill>
                  <a:schemeClr val="lt1"/>
                </a:solidFill>
                <a:latin typeface="Calibri"/>
                <a:ea typeface="Calibri"/>
                <a:cs typeface="Calibri"/>
                <a:sym typeface="Calibri"/>
              </a:rPr>
              <a:t>גלויים/סמויים</a:t>
            </a:r>
            <a:endParaRPr sz="2400" dirty="0"/>
          </a:p>
        </p:txBody>
      </p:sp>
      <p:pic>
        <p:nvPicPr>
          <p:cNvPr id="3" name="Google Shape;188;p26">
            <a:extLst>
              <a:ext uri="{FF2B5EF4-FFF2-40B4-BE49-F238E27FC236}">
                <a16:creationId xmlns:a16="http://schemas.microsoft.com/office/drawing/2014/main" id="{BE8C0755-4B06-9231-FFD4-2FDA3B521326}"/>
              </a:ext>
            </a:extLst>
          </p:cNvPr>
          <p:cNvPicPr preferRelativeResize="0"/>
          <p:nvPr/>
        </p:nvPicPr>
        <p:blipFill rotWithShape="1">
          <a:blip r:embed="rId3">
            <a:alphaModFix/>
          </a:blip>
          <a:srcRect/>
          <a:stretch/>
        </p:blipFill>
        <p:spPr>
          <a:xfrm>
            <a:off x="1942666" y="1264816"/>
            <a:ext cx="2403983" cy="4722986"/>
          </a:xfrm>
          <a:prstGeom prst="rect">
            <a:avLst/>
          </a:prstGeom>
          <a:noFill/>
          <a:ln>
            <a:noFill/>
          </a:ln>
        </p:spPr>
      </p:pic>
    </p:spTree>
    <p:extLst>
      <p:ext uri="{BB962C8B-B14F-4D97-AF65-F5344CB8AC3E}">
        <p14:creationId xmlns:p14="http://schemas.microsoft.com/office/powerpoint/2010/main" val="2514764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p:nvPr/>
        </p:nvSpPr>
        <p:spPr>
          <a:xfrm>
            <a:off x="278129" y="1007661"/>
            <a:ext cx="4506075" cy="5512379"/>
          </a:xfrm>
          <a:prstGeom prst="roundRect">
            <a:avLst>
              <a:gd name="adj" fmla="val 16667"/>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27"/>
          <p:cNvSpPr/>
          <p:nvPr/>
        </p:nvSpPr>
        <p:spPr>
          <a:xfrm>
            <a:off x="7519916" y="1004027"/>
            <a:ext cx="4162568" cy="5512367"/>
          </a:xfrm>
          <a:prstGeom prst="roundRect">
            <a:avLst>
              <a:gd name="adj" fmla="val 16667"/>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6" name="Google Shape;196;p27"/>
          <p:cNvPicPr preferRelativeResize="0"/>
          <p:nvPr/>
        </p:nvPicPr>
        <p:blipFill rotWithShape="1">
          <a:blip r:embed="rId3">
            <a:alphaModFix/>
          </a:blip>
          <a:srcRect/>
          <a:stretch/>
        </p:blipFill>
        <p:spPr>
          <a:xfrm>
            <a:off x="175131" y="707370"/>
            <a:ext cx="635542" cy="1224956"/>
          </a:xfrm>
          <a:prstGeom prst="rect">
            <a:avLst/>
          </a:prstGeom>
          <a:noFill/>
          <a:ln>
            <a:noFill/>
          </a:ln>
        </p:spPr>
      </p:pic>
      <p:sp>
        <p:nvSpPr>
          <p:cNvPr id="197" name="Google Shape;197;p27"/>
          <p:cNvSpPr/>
          <p:nvPr/>
        </p:nvSpPr>
        <p:spPr>
          <a:xfrm>
            <a:off x="7874520" y="4188688"/>
            <a:ext cx="1037230" cy="1992573"/>
          </a:xfrm>
          <a:prstGeom prst="cube">
            <a:avLst>
              <a:gd name="adj" fmla="val 25000"/>
            </a:avLst>
          </a:prstGeom>
          <a:solidFill>
            <a:srgbClr val="3F3F3F"/>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8" name="Google Shape;198;p27"/>
          <p:cNvSpPr txBox="1"/>
          <p:nvPr/>
        </p:nvSpPr>
        <p:spPr>
          <a:xfrm>
            <a:off x="1733863" y="112437"/>
            <a:ext cx="8948463" cy="646331"/>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3600" b="1">
                <a:solidFill>
                  <a:schemeClr val="dk1"/>
                </a:solidFill>
                <a:latin typeface="Calibri"/>
                <a:ea typeface="Calibri"/>
                <a:cs typeface="Calibri"/>
                <a:sym typeface="Calibri"/>
              </a:rPr>
              <a:t>איך נדע אם החדשנות שלנו תיצור ערך מוסף?</a:t>
            </a:r>
            <a:endParaRPr sz="4400" b="1">
              <a:solidFill>
                <a:schemeClr val="dk1"/>
              </a:solidFill>
              <a:latin typeface="Calibri"/>
              <a:ea typeface="Calibri"/>
              <a:cs typeface="Calibri"/>
              <a:sym typeface="Calibri"/>
            </a:endParaRPr>
          </a:p>
        </p:txBody>
      </p:sp>
      <p:sp>
        <p:nvSpPr>
          <p:cNvPr id="199" name="Google Shape;199;p27"/>
          <p:cNvSpPr txBox="1"/>
          <p:nvPr/>
        </p:nvSpPr>
        <p:spPr>
          <a:xfrm>
            <a:off x="652443" y="1815113"/>
            <a:ext cx="3643953"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w-IL" sz="2400" b="1">
                <a:solidFill>
                  <a:schemeClr val="dk1"/>
                </a:solidFill>
                <a:latin typeface="Calibri"/>
                <a:ea typeface="Calibri"/>
                <a:cs typeface="Calibri"/>
                <a:sym typeface="Calibri"/>
              </a:rPr>
              <a:t>משתמש בחדשנות שלי</a:t>
            </a:r>
            <a:endParaRPr/>
          </a:p>
          <a:p>
            <a:pPr marL="0" marR="0" lvl="0" indent="0" algn="ctr" rtl="0">
              <a:spcBef>
                <a:spcPts val="0"/>
              </a:spcBef>
              <a:spcAft>
                <a:spcPts val="0"/>
              </a:spcAft>
              <a:buNone/>
            </a:pPr>
            <a:r>
              <a:rPr lang="iw-IL" sz="2400" b="1">
                <a:solidFill>
                  <a:schemeClr val="dk1"/>
                </a:solidFill>
                <a:latin typeface="Calibri"/>
                <a:ea typeface="Calibri"/>
                <a:cs typeface="Calibri"/>
                <a:sym typeface="Calibri"/>
              </a:rPr>
              <a:t>ומקבל ערך מוסף!</a:t>
            </a:r>
            <a:endParaRPr sz="2400">
              <a:solidFill>
                <a:schemeClr val="dk1"/>
              </a:solidFill>
              <a:latin typeface="Calibri"/>
              <a:ea typeface="Calibri"/>
              <a:cs typeface="Calibri"/>
              <a:sym typeface="Calibri"/>
            </a:endParaRPr>
          </a:p>
        </p:txBody>
      </p:sp>
      <p:sp>
        <p:nvSpPr>
          <p:cNvPr id="200" name="Google Shape;200;p27"/>
          <p:cNvSpPr txBox="1"/>
          <p:nvPr/>
        </p:nvSpPr>
        <p:spPr>
          <a:xfrm>
            <a:off x="7874520" y="1815113"/>
            <a:ext cx="346020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w-IL" sz="2400" b="1">
                <a:solidFill>
                  <a:schemeClr val="dk1"/>
                </a:solidFill>
                <a:latin typeface="Calibri"/>
                <a:ea typeface="Calibri"/>
                <a:cs typeface="Calibri"/>
                <a:sym typeface="Calibri"/>
              </a:rPr>
              <a:t>לא משתמש בחדשנות שלי</a:t>
            </a:r>
            <a:endParaRPr sz="2400">
              <a:solidFill>
                <a:schemeClr val="dk1"/>
              </a:solidFill>
              <a:latin typeface="Calibri"/>
              <a:ea typeface="Calibri"/>
              <a:cs typeface="Calibri"/>
              <a:sym typeface="Calibri"/>
            </a:endParaRPr>
          </a:p>
        </p:txBody>
      </p:sp>
      <p:sp>
        <p:nvSpPr>
          <p:cNvPr id="201" name="Google Shape;201;p27"/>
          <p:cNvSpPr/>
          <p:nvPr/>
        </p:nvSpPr>
        <p:spPr>
          <a:xfrm>
            <a:off x="3065468" y="4188688"/>
            <a:ext cx="1037230" cy="1992573"/>
          </a:xfrm>
          <a:prstGeom prst="cube">
            <a:avLst>
              <a:gd name="adj" fmla="val 25000"/>
            </a:avLst>
          </a:prstGeom>
          <a:solidFill>
            <a:srgbClr val="3F3F3F"/>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7"/>
          <p:cNvSpPr/>
          <p:nvPr/>
        </p:nvSpPr>
        <p:spPr>
          <a:xfrm>
            <a:off x="3065468" y="2522037"/>
            <a:ext cx="1037230" cy="1880377"/>
          </a:xfrm>
          <a:prstGeom prst="cube">
            <a:avLst>
              <a:gd name="adj" fmla="val 25000"/>
            </a:avLst>
          </a:prstGeom>
          <a:solidFill>
            <a:srgbClr val="00B050"/>
          </a:solidFill>
          <a:ln w="12700" cap="flat" cmpd="sng">
            <a:solidFill>
              <a:srgbClr val="A8D0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03" name="Google Shape;203;p27"/>
          <p:cNvCxnSpPr/>
          <p:nvPr/>
        </p:nvCxnSpPr>
        <p:spPr>
          <a:xfrm>
            <a:off x="5459104" y="4405952"/>
            <a:ext cx="2292824" cy="0"/>
          </a:xfrm>
          <a:prstGeom prst="straightConnector1">
            <a:avLst/>
          </a:prstGeom>
          <a:noFill/>
          <a:ln w="9525" cap="flat" cmpd="sng">
            <a:solidFill>
              <a:srgbClr val="7F7F7F"/>
            </a:solidFill>
            <a:prstDash val="dashDot"/>
            <a:miter lim="800000"/>
            <a:headEnd type="none" w="sm" len="sm"/>
            <a:tailEnd type="none" w="sm" len="sm"/>
          </a:ln>
        </p:spPr>
      </p:cxnSp>
      <p:cxnSp>
        <p:nvCxnSpPr>
          <p:cNvPr id="204" name="Google Shape;204;p27"/>
          <p:cNvCxnSpPr/>
          <p:nvPr/>
        </p:nvCxnSpPr>
        <p:spPr>
          <a:xfrm>
            <a:off x="3430563" y="2765776"/>
            <a:ext cx="2665437" cy="0"/>
          </a:xfrm>
          <a:prstGeom prst="straightConnector1">
            <a:avLst/>
          </a:prstGeom>
          <a:noFill/>
          <a:ln w="9525" cap="flat" cmpd="sng">
            <a:solidFill>
              <a:srgbClr val="7F7F7F"/>
            </a:solidFill>
            <a:prstDash val="dashDot"/>
            <a:miter lim="800000"/>
            <a:headEnd type="none" w="sm" len="sm"/>
            <a:tailEnd type="none" w="sm" len="sm"/>
          </a:ln>
        </p:spPr>
      </p:cxnSp>
      <p:sp>
        <p:nvSpPr>
          <p:cNvPr id="205" name="Google Shape;205;p27"/>
          <p:cNvSpPr/>
          <p:nvPr/>
        </p:nvSpPr>
        <p:spPr>
          <a:xfrm>
            <a:off x="5292175" y="2727394"/>
            <a:ext cx="481193" cy="1675020"/>
          </a:xfrm>
          <a:prstGeom prst="upDownArrow">
            <a:avLst>
              <a:gd name="adj1" fmla="val 50000"/>
              <a:gd name="adj2" fmla="val 58262"/>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6" name="Google Shape;206;p27"/>
          <p:cNvSpPr txBox="1"/>
          <p:nvPr/>
        </p:nvSpPr>
        <p:spPr>
          <a:xfrm>
            <a:off x="5675389" y="3015626"/>
            <a:ext cx="1710725"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w-IL" sz="2800" b="1">
                <a:solidFill>
                  <a:schemeClr val="dk1"/>
                </a:solidFill>
                <a:latin typeface="Calibri"/>
                <a:ea typeface="Calibri"/>
                <a:cs typeface="Calibri"/>
                <a:sym typeface="Calibri"/>
              </a:rPr>
              <a:t>יצירת</a:t>
            </a:r>
            <a:endParaRPr/>
          </a:p>
          <a:p>
            <a:pPr marL="0" marR="0" lvl="0" indent="0" algn="ctr" rtl="0">
              <a:spcBef>
                <a:spcPts val="0"/>
              </a:spcBef>
              <a:spcAft>
                <a:spcPts val="0"/>
              </a:spcAft>
              <a:buNone/>
            </a:pPr>
            <a:r>
              <a:rPr lang="iw-IL" sz="2800" b="1">
                <a:solidFill>
                  <a:schemeClr val="dk1"/>
                </a:solidFill>
                <a:latin typeface="Calibri"/>
                <a:ea typeface="Calibri"/>
                <a:cs typeface="Calibri"/>
                <a:sym typeface="Calibri"/>
              </a:rPr>
              <a:t> ערך מוסף</a:t>
            </a:r>
            <a:endParaRPr sz="2800" b="1">
              <a:solidFill>
                <a:schemeClr val="dk1"/>
              </a:solidFill>
              <a:latin typeface="Calibri"/>
              <a:ea typeface="Calibri"/>
              <a:cs typeface="Calibri"/>
              <a:sym typeface="Calibri"/>
            </a:endParaRPr>
          </a:p>
        </p:txBody>
      </p:sp>
      <p:sp>
        <p:nvSpPr>
          <p:cNvPr id="207" name="Google Shape;207;p27"/>
          <p:cNvSpPr txBox="1"/>
          <p:nvPr/>
        </p:nvSpPr>
        <p:spPr>
          <a:xfrm>
            <a:off x="8777637" y="1225218"/>
            <a:ext cx="190468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w-IL" sz="3600" b="1">
                <a:solidFill>
                  <a:schemeClr val="lt1"/>
                </a:solidFill>
                <a:latin typeface="Calibri"/>
                <a:ea typeface="Calibri"/>
                <a:cs typeface="Calibri"/>
                <a:sym typeface="Calibri"/>
              </a:rPr>
              <a:t>מצב קיים</a:t>
            </a:r>
            <a:endParaRPr sz="3600" b="1">
              <a:solidFill>
                <a:schemeClr val="lt1"/>
              </a:solidFill>
              <a:latin typeface="Calibri"/>
              <a:ea typeface="Calibri"/>
              <a:cs typeface="Calibri"/>
              <a:sym typeface="Calibri"/>
            </a:endParaRPr>
          </a:p>
        </p:txBody>
      </p:sp>
      <p:sp>
        <p:nvSpPr>
          <p:cNvPr id="208" name="Google Shape;208;p27"/>
          <p:cNvSpPr txBox="1"/>
          <p:nvPr/>
        </p:nvSpPr>
        <p:spPr>
          <a:xfrm>
            <a:off x="1428914" y="1225218"/>
            <a:ext cx="217399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w-IL" sz="3600" b="1">
                <a:solidFill>
                  <a:srgbClr val="548135"/>
                </a:solidFill>
                <a:latin typeface="Calibri"/>
                <a:ea typeface="Calibri"/>
                <a:cs typeface="Calibri"/>
                <a:sym typeface="Calibri"/>
              </a:rPr>
              <a:t>מצב עתידי</a:t>
            </a:r>
            <a:endParaRPr sz="3600" b="1">
              <a:solidFill>
                <a:srgbClr val="548135"/>
              </a:solidFill>
              <a:latin typeface="Calibri"/>
              <a:ea typeface="Calibri"/>
              <a:cs typeface="Calibri"/>
              <a:sym typeface="Calibri"/>
            </a:endParaRPr>
          </a:p>
        </p:txBody>
      </p:sp>
      <p:pic>
        <p:nvPicPr>
          <p:cNvPr id="209" name="Google Shape;209;p27"/>
          <p:cNvPicPr preferRelativeResize="0"/>
          <p:nvPr/>
        </p:nvPicPr>
        <p:blipFill rotWithShape="1">
          <a:blip r:embed="rId4">
            <a:alphaModFix/>
          </a:blip>
          <a:srcRect r="79001"/>
          <a:stretch/>
        </p:blipFill>
        <p:spPr>
          <a:xfrm>
            <a:off x="9217943" y="2575616"/>
            <a:ext cx="2078117" cy="3559302"/>
          </a:xfrm>
          <a:prstGeom prst="rect">
            <a:avLst/>
          </a:prstGeom>
          <a:noFill/>
          <a:ln>
            <a:noFill/>
          </a:ln>
        </p:spPr>
      </p:pic>
      <p:pic>
        <p:nvPicPr>
          <p:cNvPr id="210" name="Google Shape;210;p27"/>
          <p:cNvPicPr preferRelativeResize="0"/>
          <p:nvPr/>
        </p:nvPicPr>
        <p:blipFill rotWithShape="1">
          <a:blip r:embed="rId4">
            <a:alphaModFix/>
          </a:blip>
          <a:srcRect l="40214" r="39699"/>
          <a:stretch/>
        </p:blipFill>
        <p:spPr>
          <a:xfrm>
            <a:off x="685939" y="2591328"/>
            <a:ext cx="1987827" cy="35593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8"/>
          <p:cNvSpPr/>
          <p:nvPr/>
        </p:nvSpPr>
        <p:spPr>
          <a:xfrm>
            <a:off x="518160" y="1007661"/>
            <a:ext cx="4133038" cy="5512379"/>
          </a:xfrm>
          <a:prstGeom prst="roundRect">
            <a:avLst>
              <a:gd name="adj" fmla="val 16667"/>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28"/>
          <p:cNvSpPr/>
          <p:nvPr/>
        </p:nvSpPr>
        <p:spPr>
          <a:xfrm>
            <a:off x="5232046" y="1004027"/>
            <a:ext cx="3972922" cy="5512367"/>
          </a:xfrm>
          <a:prstGeom prst="roundRect">
            <a:avLst>
              <a:gd name="adj" fmla="val 16667"/>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28"/>
          <p:cNvSpPr txBox="1"/>
          <p:nvPr/>
        </p:nvSpPr>
        <p:spPr>
          <a:xfrm>
            <a:off x="1733863" y="112437"/>
            <a:ext cx="8948463" cy="646331"/>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3600" b="1">
                <a:solidFill>
                  <a:schemeClr val="dk1"/>
                </a:solidFill>
                <a:latin typeface="Calibri"/>
                <a:ea typeface="Calibri"/>
                <a:cs typeface="Calibri"/>
                <a:sym typeface="Calibri"/>
              </a:rPr>
              <a:t>בואו ננסה ביחד: הערכת הערך למשתמש</a:t>
            </a:r>
            <a:endParaRPr sz="4400" b="1">
              <a:solidFill>
                <a:schemeClr val="dk1"/>
              </a:solidFill>
              <a:latin typeface="Calibri"/>
              <a:ea typeface="Calibri"/>
              <a:cs typeface="Calibri"/>
              <a:sym typeface="Calibri"/>
            </a:endParaRPr>
          </a:p>
        </p:txBody>
      </p:sp>
      <p:sp>
        <p:nvSpPr>
          <p:cNvPr id="219" name="Google Shape;219;p28"/>
          <p:cNvSpPr txBox="1"/>
          <p:nvPr/>
        </p:nvSpPr>
        <p:spPr>
          <a:xfrm>
            <a:off x="605312" y="1815113"/>
            <a:ext cx="3925956"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w-IL" sz="1600" b="1">
                <a:solidFill>
                  <a:schemeClr val="dk1"/>
                </a:solidFill>
                <a:latin typeface="Calibri"/>
                <a:ea typeface="Calibri"/>
                <a:cs typeface="Calibri"/>
                <a:sym typeface="Calibri"/>
              </a:rPr>
              <a:t>משתמש בחדשנות שלי ומקבל ערך מוסף!</a:t>
            </a:r>
            <a:endParaRPr sz="1600">
              <a:solidFill>
                <a:schemeClr val="dk1"/>
              </a:solidFill>
              <a:latin typeface="Calibri"/>
              <a:ea typeface="Calibri"/>
              <a:cs typeface="Calibri"/>
              <a:sym typeface="Calibri"/>
            </a:endParaRPr>
          </a:p>
        </p:txBody>
      </p:sp>
      <p:sp>
        <p:nvSpPr>
          <p:cNvPr id="220" name="Google Shape;220;p28"/>
          <p:cNvSpPr txBox="1"/>
          <p:nvPr/>
        </p:nvSpPr>
        <p:spPr>
          <a:xfrm>
            <a:off x="5488404" y="1799464"/>
            <a:ext cx="346020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w-IL" sz="1600" b="1">
                <a:solidFill>
                  <a:schemeClr val="dk1"/>
                </a:solidFill>
                <a:latin typeface="Calibri"/>
                <a:ea typeface="Calibri"/>
                <a:cs typeface="Calibri"/>
                <a:sym typeface="Calibri"/>
              </a:rPr>
              <a:t>לא משתמש בחדשנות שלי</a:t>
            </a:r>
            <a:endParaRPr sz="1600">
              <a:solidFill>
                <a:schemeClr val="dk1"/>
              </a:solidFill>
              <a:latin typeface="Calibri"/>
              <a:ea typeface="Calibri"/>
              <a:cs typeface="Calibri"/>
              <a:sym typeface="Calibri"/>
            </a:endParaRPr>
          </a:p>
        </p:txBody>
      </p:sp>
      <p:sp>
        <p:nvSpPr>
          <p:cNvPr id="221" name="Google Shape;221;p28"/>
          <p:cNvSpPr txBox="1"/>
          <p:nvPr/>
        </p:nvSpPr>
        <p:spPr>
          <a:xfrm>
            <a:off x="6275394" y="1158398"/>
            <a:ext cx="190468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w-IL" sz="3600" b="1">
                <a:solidFill>
                  <a:srgbClr val="262626"/>
                </a:solidFill>
                <a:latin typeface="Calibri"/>
                <a:ea typeface="Calibri"/>
                <a:cs typeface="Calibri"/>
                <a:sym typeface="Calibri"/>
              </a:rPr>
              <a:t>מצב קיים</a:t>
            </a:r>
            <a:endParaRPr sz="3600" b="1">
              <a:solidFill>
                <a:srgbClr val="262626"/>
              </a:solidFill>
              <a:latin typeface="Calibri"/>
              <a:ea typeface="Calibri"/>
              <a:cs typeface="Calibri"/>
              <a:sym typeface="Calibri"/>
            </a:endParaRPr>
          </a:p>
        </p:txBody>
      </p:sp>
      <p:sp>
        <p:nvSpPr>
          <p:cNvPr id="222" name="Google Shape;222;p28"/>
          <p:cNvSpPr txBox="1"/>
          <p:nvPr/>
        </p:nvSpPr>
        <p:spPr>
          <a:xfrm>
            <a:off x="1497682" y="1158398"/>
            <a:ext cx="217399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w-IL" sz="3600" b="1">
                <a:solidFill>
                  <a:srgbClr val="548135"/>
                </a:solidFill>
                <a:latin typeface="Calibri"/>
                <a:ea typeface="Calibri"/>
                <a:cs typeface="Calibri"/>
                <a:sym typeface="Calibri"/>
              </a:rPr>
              <a:t>מצב עתידי</a:t>
            </a:r>
            <a:endParaRPr sz="3600" b="1">
              <a:solidFill>
                <a:srgbClr val="548135"/>
              </a:solidFill>
              <a:latin typeface="Calibri"/>
              <a:ea typeface="Calibri"/>
              <a:cs typeface="Calibri"/>
              <a:sym typeface="Calibri"/>
            </a:endParaRPr>
          </a:p>
        </p:txBody>
      </p:sp>
      <p:pic>
        <p:nvPicPr>
          <p:cNvPr id="223" name="Google Shape;223;p28"/>
          <p:cNvPicPr preferRelativeResize="0"/>
          <p:nvPr/>
        </p:nvPicPr>
        <p:blipFill rotWithShape="1">
          <a:blip r:embed="rId3">
            <a:alphaModFix/>
          </a:blip>
          <a:srcRect r="79001"/>
          <a:stretch/>
        </p:blipFill>
        <p:spPr>
          <a:xfrm>
            <a:off x="5602351" y="1158398"/>
            <a:ext cx="377364" cy="646331"/>
          </a:xfrm>
          <a:prstGeom prst="rect">
            <a:avLst/>
          </a:prstGeom>
          <a:noFill/>
          <a:ln>
            <a:noFill/>
          </a:ln>
        </p:spPr>
      </p:pic>
      <p:pic>
        <p:nvPicPr>
          <p:cNvPr id="224" name="Google Shape;224;p28"/>
          <p:cNvPicPr preferRelativeResize="0"/>
          <p:nvPr/>
        </p:nvPicPr>
        <p:blipFill rotWithShape="1">
          <a:blip r:embed="rId3">
            <a:alphaModFix/>
          </a:blip>
          <a:srcRect l="40214" r="39699"/>
          <a:stretch/>
        </p:blipFill>
        <p:spPr>
          <a:xfrm>
            <a:off x="914102" y="1148862"/>
            <a:ext cx="371620" cy="665403"/>
          </a:xfrm>
          <a:prstGeom prst="rect">
            <a:avLst/>
          </a:prstGeom>
          <a:noFill/>
          <a:ln>
            <a:noFill/>
          </a:ln>
        </p:spPr>
      </p:pic>
      <p:pic>
        <p:nvPicPr>
          <p:cNvPr id="225" name="Google Shape;225;p28" descr="מה עדיף עבודה פיזית או משרדית או מה הקשר בין סגנון העבודה לכאב? - גבעון  פלד, הפגת כאב"/>
          <p:cNvPicPr preferRelativeResize="0"/>
          <p:nvPr/>
        </p:nvPicPr>
        <p:blipFill rotWithShape="1">
          <a:blip r:embed="rId4">
            <a:alphaModFix/>
          </a:blip>
          <a:srcRect/>
          <a:stretch/>
        </p:blipFill>
        <p:spPr>
          <a:xfrm>
            <a:off x="5994543" y="2371725"/>
            <a:ext cx="2447925" cy="2114550"/>
          </a:xfrm>
          <a:prstGeom prst="rect">
            <a:avLst/>
          </a:prstGeom>
          <a:noFill/>
          <a:ln>
            <a:noFill/>
          </a:ln>
        </p:spPr>
      </p:pic>
      <p:pic>
        <p:nvPicPr>
          <p:cNvPr id="226" name="Google Shape;226;p28" descr="Little Boy With School Bag With Wheels Stock Vector - Illustration of  classroom, smile: 156931020"/>
          <p:cNvPicPr preferRelativeResize="0"/>
          <p:nvPr/>
        </p:nvPicPr>
        <p:blipFill rotWithShape="1">
          <a:blip r:embed="rId5">
            <a:alphaModFix/>
          </a:blip>
          <a:srcRect b="5606"/>
          <a:stretch/>
        </p:blipFill>
        <p:spPr>
          <a:xfrm>
            <a:off x="1387681" y="2432238"/>
            <a:ext cx="1990446" cy="2203782"/>
          </a:xfrm>
          <a:prstGeom prst="rect">
            <a:avLst/>
          </a:prstGeom>
          <a:noFill/>
          <a:ln>
            <a:noFill/>
          </a:ln>
        </p:spPr>
      </p:pic>
      <p:sp>
        <p:nvSpPr>
          <p:cNvPr id="227" name="Google Shape;227;p28"/>
          <p:cNvSpPr txBox="1"/>
          <p:nvPr/>
        </p:nvSpPr>
        <p:spPr>
          <a:xfrm>
            <a:off x="8357335" y="1127620"/>
            <a:ext cx="55614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w-IL" sz="4000" b="1">
                <a:solidFill>
                  <a:schemeClr val="dk1"/>
                </a:solidFill>
                <a:latin typeface="Calibri"/>
                <a:ea typeface="Calibri"/>
                <a:cs typeface="Calibri"/>
                <a:sym typeface="Calibri"/>
              </a:rPr>
              <a:t>1</a:t>
            </a:r>
            <a:endParaRPr sz="4000" b="1">
              <a:solidFill>
                <a:schemeClr val="dk1"/>
              </a:solidFill>
              <a:latin typeface="Calibri"/>
              <a:ea typeface="Calibri"/>
              <a:cs typeface="Calibri"/>
              <a:sym typeface="Calibri"/>
            </a:endParaRPr>
          </a:p>
        </p:txBody>
      </p:sp>
      <p:sp>
        <p:nvSpPr>
          <p:cNvPr id="228" name="Google Shape;228;p28"/>
          <p:cNvSpPr txBox="1"/>
          <p:nvPr/>
        </p:nvSpPr>
        <p:spPr>
          <a:xfrm>
            <a:off x="3822068" y="1127620"/>
            <a:ext cx="55614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w-IL" sz="4000" b="1">
                <a:solidFill>
                  <a:schemeClr val="dk1"/>
                </a:solidFill>
                <a:latin typeface="Calibri"/>
                <a:ea typeface="Calibri"/>
                <a:cs typeface="Calibri"/>
                <a:sym typeface="Calibri"/>
              </a:rPr>
              <a:t>2</a:t>
            </a:r>
            <a:endParaRPr sz="4000" b="1">
              <a:solidFill>
                <a:schemeClr val="dk1"/>
              </a:solidFill>
              <a:latin typeface="Calibri"/>
              <a:ea typeface="Calibri"/>
              <a:cs typeface="Calibri"/>
              <a:sym typeface="Calibri"/>
            </a:endParaRPr>
          </a:p>
        </p:txBody>
      </p:sp>
      <p:sp>
        <p:nvSpPr>
          <p:cNvPr id="229" name="Google Shape;229;p28"/>
          <p:cNvSpPr txBox="1"/>
          <p:nvPr/>
        </p:nvSpPr>
        <p:spPr>
          <a:xfrm>
            <a:off x="5488404" y="4894118"/>
            <a:ext cx="3637418" cy="1477328"/>
          </a:xfrm>
          <a:prstGeom prst="rect">
            <a:avLst/>
          </a:prstGeom>
          <a:noFill/>
          <a:ln>
            <a:noFill/>
          </a:ln>
        </p:spPr>
        <p:txBody>
          <a:bodyPr spcFirstLastPara="1" wrap="square" lIns="91425" tIns="45700" rIns="91425" bIns="45700" anchor="t" anchorCtr="0">
            <a:spAutoFit/>
          </a:bodyPr>
          <a:lstStyle/>
          <a:p>
            <a:pPr marL="285750" marR="0" lvl="0" indent="-285750" algn="r" rtl="1">
              <a:spcBef>
                <a:spcPts val="0"/>
              </a:spcBef>
              <a:spcAft>
                <a:spcPts val="0"/>
              </a:spcAft>
              <a:buClr>
                <a:schemeClr val="dk1"/>
              </a:buClr>
              <a:buSzPts val="1800"/>
              <a:buFont typeface="Arial"/>
              <a:buChar char="•"/>
            </a:pPr>
            <a:r>
              <a:rPr lang="iw-IL" sz="1800">
                <a:solidFill>
                  <a:schemeClr val="dk1"/>
                </a:solidFill>
                <a:latin typeface="Calibri"/>
                <a:ea typeface="Calibri"/>
                <a:cs typeface="Calibri"/>
                <a:sym typeface="Calibri"/>
              </a:rPr>
              <a:t>מה הבעיה שאני מנסה לפתור ?</a:t>
            </a:r>
            <a:endParaRPr/>
          </a:p>
          <a:p>
            <a:pPr marL="285750" marR="0" lvl="0" indent="-285750" algn="r" rtl="1">
              <a:spcBef>
                <a:spcPts val="0"/>
              </a:spcBef>
              <a:spcAft>
                <a:spcPts val="0"/>
              </a:spcAft>
              <a:buClr>
                <a:schemeClr val="dk1"/>
              </a:buClr>
              <a:buSzPts val="1800"/>
              <a:buFont typeface="Arial"/>
              <a:buChar char="•"/>
            </a:pPr>
            <a:r>
              <a:rPr lang="iw-IL" sz="1800">
                <a:solidFill>
                  <a:schemeClr val="dk1"/>
                </a:solidFill>
                <a:latin typeface="Calibri"/>
                <a:ea typeface="Calibri"/>
                <a:cs typeface="Calibri"/>
                <a:sym typeface="Calibri"/>
              </a:rPr>
              <a:t>מי סובל מהבעיה הזו? </a:t>
            </a:r>
            <a:endParaRPr/>
          </a:p>
          <a:p>
            <a:pPr marL="285750" marR="0" lvl="0" indent="-285750" algn="r" rtl="1">
              <a:spcBef>
                <a:spcPts val="0"/>
              </a:spcBef>
              <a:spcAft>
                <a:spcPts val="0"/>
              </a:spcAft>
              <a:buClr>
                <a:schemeClr val="dk1"/>
              </a:buClr>
              <a:buSzPts val="1800"/>
              <a:buFont typeface="Arial"/>
              <a:buChar char="•"/>
            </a:pPr>
            <a:r>
              <a:rPr lang="iw-IL" sz="1800">
                <a:solidFill>
                  <a:schemeClr val="dk1"/>
                </a:solidFill>
                <a:latin typeface="Calibri"/>
                <a:ea typeface="Calibri"/>
                <a:cs typeface="Calibri"/>
                <a:sym typeface="Calibri"/>
              </a:rPr>
              <a:t>למה חשוב לפתור את הבעיה הזו?</a:t>
            </a:r>
            <a:endParaRPr/>
          </a:p>
          <a:p>
            <a:pPr marL="0" marR="0" lvl="0" indent="0" algn="r" rtl="1">
              <a:spcBef>
                <a:spcPts val="0"/>
              </a:spcBef>
              <a:spcAft>
                <a:spcPts val="0"/>
              </a:spcAft>
              <a:buNone/>
            </a:pPr>
            <a:r>
              <a:rPr lang="iw-IL" sz="1800">
                <a:solidFill>
                  <a:schemeClr val="dk1"/>
                </a:solidFill>
                <a:latin typeface="Calibri"/>
                <a:ea typeface="Calibri"/>
                <a:cs typeface="Calibri"/>
                <a:sym typeface="Calibri"/>
              </a:rPr>
              <a:t/>
            </a:r>
            <a:br>
              <a:rPr lang="iw-IL"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230" name="Google Shape;230;p28"/>
          <p:cNvSpPr txBox="1"/>
          <p:nvPr/>
        </p:nvSpPr>
        <p:spPr>
          <a:xfrm>
            <a:off x="698885" y="4894118"/>
            <a:ext cx="3637418" cy="1692771"/>
          </a:xfrm>
          <a:prstGeom prst="rect">
            <a:avLst/>
          </a:prstGeom>
          <a:noFill/>
          <a:ln>
            <a:noFill/>
          </a:ln>
        </p:spPr>
        <p:txBody>
          <a:bodyPr spcFirstLastPara="1" wrap="square" lIns="91425" tIns="45700" rIns="91425" bIns="45700" anchor="t" anchorCtr="0">
            <a:spAutoFit/>
          </a:bodyPr>
          <a:lstStyle/>
          <a:p>
            <a:pPr marL="285750" marR="0" lvl="0" indent="-285750" algn="r" rtl="1">
              <a:spcBef>
                <a:spcPts val="0"/>
              </a:spcBef>
              <a:spcAft>
                <a:spcPts val="0"/>
              </a:spcAft>
              <a:buClr>
                <a:schemeClr val="dk1"/>
              </a:buClr>
              <a:buSzPts val="1800"/>
              <a:buFont typeface="Arial"/>
              <a:buChar char="•"/>
            </a:pPr>
            <a:r>
              <a:rPr lang="iw-IL" sz="1800">
                <a:solidFill>
                  <a:schemeClr val="dk1"/>
                </a:solidFill>
                <a:latin typeface="Calibri"/>
                <a:ea typeface="Calibri"/>
                <a:cs typeface="Calibri"/>
                <a:sym typeface="Calibri"/>
              </a:rPr>
              <a:t>מה הפתרון שלי ?</a:t>
            </a:r>
            <a:endParaRPr/>
          </a:p>
          <a:p>
            <a:pPr marL="285750" marR="0" lvl="0" indent="-285750" algn="r" rtl="1">
              <a:spcBef>
                <a:spcPts val="0"/>
              </a:spcBef>
              <a:spcAft>
                <a:spcPts val="0"/>
              </a:spcAft>
              <a:buClr>
                <a:schemeClr val="dk1"/>
              </a:buClr>
              <a:buSzPts val="1800"/>
              <a:buFont typeface="Arial"/>
              <a:buChar char="•"/>
            </a:pPr>
            <a:r>
              <a:rPr lang="iw-IL" sz="1800">
                <a:solidFill>
                  <a:schemeClr val="dk1"/>
                </a:solidFill>
                <a:latin typeface="Calibri"/>
                <a:ea typeface="Calibri"/>
                <a:cs typeface="Calibri"/>
                <a:sym typeface="Calibri"/>
              </a:rPr>
              <a:t>איך הוא פותר את הבעיה ?</a:t>
            </a:r>
            <a:endParaRPr/>
          </a:p>
          <a:p>
            <a:pPr marL="285750" marR="0" lvl="0" indent="-285750" algn="r" rtl="1">
              <a:spcBef>
                <a:spcPts val="0"/>
              </a:spcBef>
              <a:spcAft>
                <a:spcPts val="0"/>
              </a:spcAft>
              <a:buClr>
                <a:schemeClr val="dk1"/>
              </a:buClr>
              <a:buSzPts val="1800"/>
              <a:buFont typeface="Arial"/>
              <a:buChar char="•"/>
            </a:pPr>
            <a:r>
              <a:rPr lang="iw-IL" sz="1800">
                <a:solidFill>
                  <a:schemeClr val="dk1"/>
                </a:solidFill>
                <a:latin typeface="Calibri"/>
                <a:ea typeface="Calibri"/>
                <a:cs typeface="Calibri"/>
                <a:sym typeface="Calibri"/>
              </a:rPr>
              <a:t>מה הערך שהוא נותן ?</a:t>
            </a:r>
            <a:br>
              <a:rPr lang="iw-IL" sz="1800">
                <a:solidFill>
                  <a:schemeClr val="dk1"/>
                </a:solidFill>
                <a:latin typeface="Calibri"/>
                <a:ea typeface="Calibri"/>
                <a:cs typeface="Calibri"/>
                <a:sym typeface="Calibri"/>
              </a:rPr>
            </a:br>
            <a:r>
              <a:rPr lang="iw-IL" sz="1400">
                <a:solidFill>
                  <a:schemeClr val="dk1"/>
                </a:solidFill>
                <a:latin typeface="Calibri"/>
                <a:ea typeface="Calibri"/>
                <a:cs typeface="Calibri"/>
                <a:sym typeface="Calibri"/>
              </a:rPr>
              <a:t>(למשתמש או לאנשים אחרים)</a:t>
            </a:r>
            <a:endParaRPr sz="1800">
              <a:solidFill>
                <a:schemeClr val="dk1"/>
              </a:solidFill>
              <a:latin typeface="Calibri"/>
              <a:ea typeface="Calibri"/>
              <a:cs typeface="Calibri"/>
              <a:sym typeface="Calibri"/>
            </a:endParaRPr>
          </a:p>
          <a:p>
            <a:pPr marL="0" marR="0" lvl="0" indent="0" algn="r" rtl="1">
              <a:spcBef>
                <a:spcPts val="0"/>
              </a:spcBef>
              <a:spcAft>
                <a:spcPts val="0"/>
              </a:spcAft>
              <a:buNone/>
            </a:pPr>
            <a:r>
              <a:rPr lang="iw-IL" sz="1800">
                <a:solidFill>
                  <a:schemeClr val="dk1"/>
                </a:solidFill>
                <a:latin typeface="Calibri"/>
                <a:ea typeface="Calibri"/>
                <a:cs typeface="Calibri"/>
                <a:sym typeface="Calibri"/>
              </a:rPr>
              <a:t/>
            </a:r>
            <a:br>
              <a:rPr lang="iw-IL"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231" name="Google Shape;231;p28" descr="Little Boy With School Bag With Wheels Stock Vector - Illustration of  classroom, smile: 156931020"/>
          <p:cNvPicPr preferRelativeResize="0"/>
          <p:nvPr/>
        </p:nvPicPr>
        <p:blipFill rotWithShape="1">
          <a:blip r:embed="rId5">
            <a:alphaModFix/>
          </a:blip>
          <a:srcRect t="64923" r="61535" b="5607"/>
          <a:stretch/>
        </p:blipFill>
        <p:spPr>
          <a:xfrm>
            <a:off x="10126145" y="3097415"/>
            <a:ext cx="1356347" cy="1218849"/>
          </a:xfrm>
          <a:prstGeom prst="rect">
            <a:avLst/>
          </a:prstGeom>
          <a:noFill/>
          <a:ln>
            <a:noFill/>
          </a:ln>
        </p:spPr>
      </p:pic>
      <p:sp>
        <p:nvSpPr>
          <p:cNvPr id="232" name="Google Shape;232;p28"/>
          <p:cNvSpPr txBox="1"/>
          <p:nvPr/>
        </p:nvSpPr>
        <p:spPr>
          <a:xfrm>
            <a:off x="9642854" y="2371725"/>
            <a:ext cx="254914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w-IL" sz="1800">
                <a:solidFill>
                  <a:schemeClr val="dk1"/>
                </a:solidFill>
                <a:latin typeface="Calibri"/>
                <a:ea typeface="Calibri"/>
                <a:cs typeface="Calibri"/>
                <a:sym typeface="Calibri"/>
              </a:rPr>
              <a:t>החדשנות :</a:t>
            </a:r>
            <a:br>
              <a:rPr lang="iw-IL" sz="1800">
                <a:solidFill>
                  <a:schemeClr val="dk1"/>
                </a:solidFill>
                <a:latin typeface="Calibri"/>
                <a:ea typeface="Calibri"/>
                <a:cs typeface="Calibri"/>
                <a:sym typeface="Calibri"/>
              </a:rPr>
            </a:br>
            <a:r>
              <a:rPr lang="iw-IL" sz="1800">
                <a:solidFill>
                  <a:schemeClr val="dk1"/>
                </a:solidFill>
                <a:latin typeface="Calibri"/>
                <a:ea typeface="Calibri"/>
                <a:cs typeface="Calibri"/>
                <a:sym typeface="Calibri"/>
              </a:rPr>
              <a:t>תיק בית ספר על גלגלים</a:t>
            </a:r>
            <a:endParaRPr/>
          </a:p>
        </p:txBody>
      </p:sp>
      <p:sp>
        <p:nvSpPr>
          <p:cNvPr id="233" name="Google Shape;233;p28"/>
          <p:cNvSpPr/>
          <p:nvPr/>
        </p:nvSpPr>
        <p:spPr>
          <a:xfrm rot="10800000">
            <a:off x="9337367" y="3308400"/>
            <a:ext cx="413522" cy="451458"/>
          </a:xfrm>
          <a:prstGeom prst="chevron">
            <a:avLst>
              <a:gd name="adj" fmla="val 50000"/>
            </a:avLst>
          </a:prstGeom>
          <a:solidFill>
            <a:srgbClr val="F9D9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28"/>
          <p:cNvSpPr/>
          <p:nvPr/>
        </p:nvSpPr>
        <p:spPr>
          <a:xfrm rot="10800000">
            <a:off x="4618926" y="3392091"/>
            <a:ext cx="413522" cy="451458"/>
          </a:xfrm>
          <a:prstGeom prst="chevron">
            <a:avLst>
              <a:gd name="adj" fmla="val 50000"/>
            </a:avLst>
          </a:prstGeom>
          <a:solidFill>
            <a:srgbClr val="F9D9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TotalTime>
  <Words>1361</Words>
  <Application>Microsoft Office PowerPoint</Application>
  <PresentationFormat>מסך רחב</PresentationFormat>
  <Paragraphs>155</Paragraphs>
  <Slides>16</Slides>
  <Notes>16</Notes>
  <HiddenSlides>0</HiddenSlides>
  <MMClips>0</MMClips>
  <ScaleCrop>false</ScaleCrop>
  <HeadingPairs>
    <vt:vector size="6" baseType="variant">
      <vt:variant>
        <vt:lpstr>גופנים בשימוש</vt:lpstr>
      </vt:variant>
      <vt:variant>
        <vt:i4>3</vt:i4>
      </vt:variant>
      <vt:variant>
        <vt:lpstr>ערכת נושא</vt:lpstr>
      </vt:variant>
      <vt:variant>
        <vt:i4>3</vt:i4>
      </vt:variant>
      <vt:variant>
        <vt:lpstr>כותרות שקופיות</vt:lpstr>
      </vt:variant>
      <vt:variant>
        <vt:i4>16</vt:i4>
      </vt:variant>
    </vt:vector>
  </HeadingPairs>
  <TitlesOfParts>
    <vt:vector size="22" baseType="lpstr">
      <vt:lpstr>Arial</vt:lpstr>
      <vt:lpstr>Calibri</vt:lpstr>
      <vt:lpstr>Aharoni</vt:lpstr>
      <vt:lpstr>1_Office Theme</vt:lpstr>
      <vt:lpstr>Office Theme</vt:lpstr>
      <vt:lpstr>2_Office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user</dc:creator>
  <cp:lastModifiedBy>Omri Arzi</cp:lastModifiedBy>
  <cp:revision>6</cp:revision>
  <dcterms:modified xsi:type="dcterms:W3CDTF">2024-03-27T15:09:47Z</dcterms:modified>
</cp:coreProperties>
</file>